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5143500" cx="9144000"/>
  <p:notesSz cx="6858000" cy="9144000"/>
  <p:embeddedFontLst>
    <p:embeddedFont>
      <p:font typeface="Catamaran"/>
      <p:regular r:id="rId72"/>
      <p:bold r:id="rId73"/>
    </p:embeddedFont>
    <p:embeddedFont>
      <p:font typeface="Barlow Medium"/>
      <p:regular r:id="rId74"/>
      <p:bold r:id="rId75"/>
      <p:italic r:id="rId76"/>
      <p:boldItalic r:id="rId77"/>
    </p:embeddedFont>
    <p:embeddedFont>
      <p:font typeface="Barlow SemiBold"/>
      <p:regular r:id="rId78"/>
      <p:bold r:id="rId79"/>
      <p:italic r:id="rId80"/>
      <p:boldItalic r:id="rId81"/>
    </p:embeddedFont>
    <p:embeddedFont>
      <p:font typeface="Barlow"/>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Barlow-italic.fntdata"/><Relationship Id="rId83" Type="http://schemas.openxmlformats.org/officeDocument/2006/relationships/font" Target="fonts/Barlow-bold.fntdata"/><Relationship Id="rId42" Type="http://schemas.openxmlformats.org/officeDocument/2006/relationships/slide" Target="slides/slide38.xml"/><Relationship Id="rId41" Type="http://schemas.openxmlformats.org/officeDocument/2006/relationships/slide" Target="slides/slide37.xml"/><Relationship Id="rId85" Type="http://schemas.openxmlformats.org/officeDocument/2006/relationships/font" Target="fonts/Barlow-boldItalic.fnt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BarlowSemiBold-italic.fntdata"/><Relationship Id="rId82" Type="http://schemas.openxmlformats.org/officeDocument/2006/relationships/font" Target="fonts/Barlow-regular.fntdata"/><Relationship Id="rId81" Type="http://schemas.openxmlformats.org/officeDocument/2006/relationships/font" Target="fonts/Barlow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Catamaran-bold.fntdata"/><Relationship Id="rId72" Type="http://schemas.openxmlformats.org/officeDocument/2006/relationships/font" Target="fonts/Catamaran-regular.fntdata"/><Relationship Id="rId31" Type="http://schemas.openxmlformats.org/officeDocument/2006/relationships/slide" Target="slides/slide27.xml"/><Relationship Id="rId75" Type="http://schemas.openxmlformats.org/officeDocument/2006/relationships/font" Target="fonts/BarlowMedium-bold.fntdata"/><Relationship Id="rId30" Type="http://schemas.openxmlformats.org/officeDocument/2006/relationships/slide" Target="slides/slide26.xml"/><Relationship Id="rId74" Type="http://schemas.openxmlformats.org/officeDocument/2006/relationships/font" Target="fonts/BarlowMedium-regular.fntdata"/><Relationship Id="rId33" Type="http://schemas.openxmlformats.org/officeDocument/2006/relationships/slide" Target="slides/slide29.xml"/><Relationship Id="rId77" Type="http://schemas.openxmlformats.org/officeDocument/2006/relationships/font" Target="fonts/BarlowMedium-boldItalic.fntdata"/><Relationship Id="rId32" Type="http://schemas.openxmlformats.org/officeDocument/2006/relationships/slide" Target="slides/slide28.xml"/><Relationship Id="rId76" Type="http://schemas.openxmlformats.org/officeDocument/2006/relationships/font" Target="fonts/BarlowMedium-italic.fntdata"/><Relationship Id="rId35" Type="http://schemas.openxmlformats.org/officeDocument/2006/relationships/slide" Target="slides/slide31.xml"/><Relationship Id="rId79" Type="http://schemas.openxmlformats.org/officeDocument/2006/relationships/font" Target="fonts/BarlowSemiBold-bold.fntdata"/><Relationship Id="rId34" Type="http://schemas.openxmlformats.org/officeDocument/2006/relationships/slide" Target="slides/slide30.xml"/><Relationship Id="rId78" Type="http://schemas.openxmlformats.org/officeDocument/2006/relationships/font" Target="fonts/BarlowSemiBold-regular.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453b83a9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453b83a9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453b83a92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453b83a92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453b83a92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453b83a92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453b83a92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453b83a92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44136d46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44136d46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44136d460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144136d460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442dbc691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442dbc69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442dbc69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442dbc69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1442dbc691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1442dbc691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44136d460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44136d460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93969108f1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93969108f1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442dbc691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442dbc691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44136d460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44136d460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44136d460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44136d460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442dbc691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442dbc691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442dbc691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442dbc691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44136d460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44136d460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442dbc691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442dbc691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14436c862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14436c862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4436c862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14436c862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4436c8628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4436c8628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5fd4b45418938cd5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fd4b45418938cd5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14436c8628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14436c8628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4436c8628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4436c8628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4436c8628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4436c8628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4436c8628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14436c8628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4436c8628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4436c8628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14436c8628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4436c8628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4436c8628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4436c8628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4436c8628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4436c8628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4436c8628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4436c8628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4436c8628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4436c8628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8b0384d5f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8b0384d5f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4436c8628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4436c8628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4436c8628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14436c8628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4436c8628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4436c8628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4436c8628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14436c8628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4436c86286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4436c86286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4436c8628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4436c8628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4436c8628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4436c8628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4436c8628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14436c8628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4436c86286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4436c86286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4436c862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4436c862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453b83a9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453b83a9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4436c8628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4436c8628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4436c8628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4436c8628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4436c86286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14436c8628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14436c86286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14436c86286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4436c86286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4436c86286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14436c86286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14436c86286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14436c86286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14436c86286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4436c862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4436c862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4436c86286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4436c86286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14436c8628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4436c86286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453b83a92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453b83a92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4436c86286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4436c86286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14436c86286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14436c86286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4436c86286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4436c86286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4436c86286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14436c86286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14436c86286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14436c86286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4436c86286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4436c86286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4436c86286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4436c8628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4436c86286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4436c86286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453b83a9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453b83a92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453b83a92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453b83a92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453b83a9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453b83a9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8" name="Shape 8"/>
        <p:cNvGrpSpPr/>
        <p:nvPr/>
      </p:nvGrpSpPr>
      <p:grpSpPr>
        <a:xfrm>
          <a:off x="0" y="0"/>
          <a:ext cx="0" cy="0"/>
          <a:chOff x="0" y="0"/>
          <a:chExt cx="0" cy="0"/>
        </a:xfrm>
      </p:grpSpPr>
      <p:sp>
        <p:nvSpPr>
          <p:cNvPr id="9" name="Google Shape;9;p2"/>
          <p:cNvSpPr/>
          <p:nvPr/>
        </p:nvSpPr>
        <p:spPr>
          <a:xfrm>
            <a:off x="-2534550" y="4085025"/>
            <a:ext cx="12182784" cy="2559993"/>
          </a:xfrm>
          <a:custGeom>
            <a:rect b="b" l="l" r="r" t="t"/>
            <a:pathLst>
              <a:path extrusionOk="0" h="185776" w="296346">
                <a:moveTo>
                  <a:pt x="66710" y="0"/>
                </a:moveTo>
                <a:cubicBezTo>
                  <a:pt x="57325" y="0"/>
                  <a:pt x="46367" y="1938"/>
                  <a:pt x="38628" y="7210"/>
                </a:cubicBezTo>
                <a:cubicBezTo>
                  <a:pt x="31323" y="12114"/>
                  <a:pt x="28521" y="20586"/>
                  <a:pt x="26553" y="28792"/>
                </a:cubicBezTo>
                <a:cubicBezTo>
                  <a:pt x="20782" y="53143"/>
                  <a:pt x="15011" y="77561"/>
                  <a:pt x="9207" y="101911"/>
                </a:cubicBezTo>
                <a:cubicBezTo>
                  <a:pt x="5872" y="115955"/>
                  <a:pt x="2536" y="130098"/>
                  <a:pt x="935" y="144475"/>
                </a:cubicBezTo>
                <a:cubicBezTo>
                  <a:pt x="334" y="149812"/>
                  <a:pt x="1" y="155483"/>
                  <a:pt x="2436" y="160320"/>
                </a:cubicBezTo>
                <a:cubicBezTo>
                  <a:pt x="4938" y="165323"/>
                  <a:pt x="9941" y="168526"/>
                  <a:pt x="14978" y="170961"/>
                </a:cubicBezTo>
                <a:cubicBezTo>
                  <a:pt x="30322" y="178233"/>
                  <a:pt x="47568" y="180067"/>
                  <a:pt x="64513" y="181502"/>
                </a:cubicBezTo>
                <a:cubicBezTo>
                  <a:pt x="98555" y="184344"/>
                  <a:pt x="132751" y="185776"/>
                  <a:pt x="166934" y="185776"/>
                </a:cubicBezTo>
                <a:cubicBezTo>
                  <a:pt x="182894" y="185776"/>
                  <a:pt x="198851" y="185464"/>
                  <a:pt x="214787" y="184837"/>
                </a:cubicBezTo>
                <a:cubicBezTo>
                  <a:pt x="239939" y="183870"/>
                  <a:pt x="267558" y="180901"/>
                  <a:pt x="284737" y="162521"/>
                </a:cubicBezTo>
                <a:cubicBezTo>
                  <a:pt x="289341" y="157618"/>
                  <a:pt x="292977" y="151680"/>
                  <a:pt x="294478" y="145176"/>
                </a:cubicBezTo>
                <a:cubicBezTo>
                  <a:pt x="296346" y="137137"/>
                  <a:pt x="294978" y="128664"/>
                  <a:pt x="293710" y="120491"/>
                </a:cubicBezTo>
                <a:cubicBezTo>
                  <a:pt x="287973" y="82998"/>
                  <a:pt x="285171" y="45071"/>
                  <a:pt x="285371" y="7110"/>
                </a:cubicBezTo>
                <a:lnTo>
                  <a:pt x="285371" y="7110"/>
                </a:lnTo>
                <a:cubicBezTo>
                  <a:pt x="274463" y="15783"/>
                  <a:pt x="261020" y="21287"/>
                  <a:pt x="247144" y="22788"/>
                </a:cubicBezTo>
                <a:cubicBezTo>
                  <a:pt x="240973" y="23455"/>
                  <a:pt x="234468" y="23422"/>
                  <a:pt x="229098" y="26557"/>
                </a:cubicBezTo>
                <a:cubicBezTo>
                  <a:pt x="219658" y="32028"/>
                  <a:pt x="216188" y="45871"/>
                  <a:pt x="205648" y="48640"/>
                </a:cubicBezTo>
                <a:cubicBezTo>
                  <a:pt x="204171" y="49025"/>
                  <a:pt x="202641" y="49161"/>
                  <a:pt x="201085" y="49161"/>
                </a:cubicBezTo>
                <a:cubicBezTo>
                  <a:pt x="197377" y="49161"/>
                  <a:pt x="193524" y="48390"/>
                  <a:pt x="189920" y="48390"/>
                </a:cubicBezTo>
                <a:cubicBezTo>
                  <a:pt x="187178" y="48390"/>
                  <a:pt x="184579" y="48836"/>
                  <a:pt x="182298" y="50408"/>
                </a:cubicBezTo>
                <a:cubicBezTo>
                  <a:pt x="179662" y="52209"/>
                  <a:pt x="178128" y="55145"/>
                  <a:pt x="175659" y="57146"/>
                </a:cubicBezTo>
                <a:cubicBezTo>
                  <a:pt x="172925" y="59433"/>
                  <a:pt x="169357" y="60270"/>
                  <a:pt x="165733" y="60270"/>
                </a:cubicBezTo>
                <a:cubicBezTo>
                  <a:pt x="164230" y="60270"/>
                  <a:pt x="162717" y="60126"/>
                  <a:pt x="161249" y="59881"/>
                </a:cubicBezTo>
                <a:cubicBezTo>
                  <a:pt x="151109" y="58147"/>
                  <a:pt x="141769" y="52142"/>
                  <a:pt x="136065" y="43603"/>
                </a:cubicBezTo>
                <a:cubicBezTo>
                  <a:pt x="130627" y="35531"/>
                  <a:pt x="127358" y="24322"/>
                  <a:pt x="117952" y="21554"/>
                </a:cubicBezTo>
                <a:cubicBezTo>
                  <a:pt x="111914" y="19753"/>
                  <a:pt x="104776" y="22188"/>
                  <a:pt x="99505" y="18752"/>
                </a:cubicBezTo>
                <a:cubicBezTo>
                  <a:pt x="96503" y="16784"/>
                  <a:pt x="94835" y="13381"/>
                  <a:pt x="92600" y="10546"/>
                </a:cubicBezTo>
                <a:cubicBezTo>
                  <a:pt x="87096" y="3541"/>
                  <a:pt x="77856" y="339"/>
                  <a:pt x="68983" y="38"/>
                </a:cubicBezTo>
                <a:cubicBezTo>
                  <a:pt x="68238" y="13"/>
                  <a:pt x="67479" y="0"/>
                  <a:pt x="66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7586833" y="167100"/>
            <a:ext cx="4274568" cy="2444503"/>
          </a:xfrm>
          <a:custGeom>
            <a:rect b="b" l="l" r="r" t="t"/>
            <a:pathLst>
              <a:path extrusionOk="0" h="47614" w="83260">
                <a:moveTo>
                  <a:pt x="8920" y="1"/>
                </a:moveTo>
                <a:cubicBezTo>
                  <a:pt x="8511" y="1"/>
                  <a:pt x="8105" y="42"/>
                  <a:pt x="7706" y="137"/>
                </a:cubicBezTo>
                <a:cubicBezTo>
                  <a:pt x="5337" y="705"/>
                  <a:pt x="3970" y="3140"/>
                  <a:pt x="3002" y="5341"/>
                </a:cubicBezTo>
                <a:cubicBezTo>
                  <a:pt x="1935" y="7943"/>
                  <a:pt x="1134" y="10645"/>
                  <a:pt x="567" y="13414"/>
                </a:cubicBezTo>
                <a:cubicBezTo>
                  <a:pt x="200" y="15282"/>
                  <a:pt x="0" y="17250"/>
                  <a:pt x="500" y="19118"/>
                </a:cubicBezTo>
                <a:cubicBezTo>
                  <a:pt x="1534" y="22854"/>
                  <a:pt x="5204" y="25189"/>
                  <a:pt x="8773" y="26923"/>
                </a:cubicBezTo>
                <a:cubicBezTo>
                  <a:pt x="18613" y="31627"/>
                  <a:pt x="29488" y="34195"/>
                  <a:pt x="40396" y="34462"/>
                </a:cubicBezTo>
                <a:cubicBezTo>
                  <a:pt x="41137" y="34479"/>
                  <a:pt x="41882" y="34484"/>
                  <a:pt x="42629" y="34484"/>
                </a:cubicBezTo>
                <a:cubicBezTo>
                  <a:pt x="43919" y="34484"/>
                  <a:pt x="45215" y="34468"/>
                  <a:pt x="46508" y="34468"/>
                </a:cubicBezTo>
                <a:cubicBezTo>
                  <a:pt x="50492" y="34468"/>
                  <a:pt x="54460" y="34617"/>
                  <a:pt x="58208" y="35830"/>
                </a:cubicBezTo>
                <a:cubicBezTo>
                  <a:pt x="61244" y="36797"/>
                  <a:pt x="64079" y="38432"/>
                  <a:pt x="66848" y="40033"/>
                </a:cubicBezTo>
                <a:cubicBezTo>
                  <a:pt x="67515" y="40466"/>
                  <a:pt x="68883" y="41934"/>
                  <a:pt x="69183" y="42668"/>
                </a:cubicBezTo>
                <a:cubicBezTo>
                  <a:pt x="69603" y="43731"/>
                  <a:pt x="69905" y="47613"/>
                  <a:pt x="71745" y="47613"/>
                </a:cubicBezTo>
                <a:cubicBezTo>
                  <a:pt x="72098" y="47613"/>
                  <a:pt x="72508" y="47471"/>
                  <a:pt x="72985" y="47138"/>
                </a:cubicBezTo>
                <a:cubicBezTo>
                  <a:pt x="74520" y="46037"/>
                  <a:pt x="73986" y="41701"/>
                  <a:pt x="75721" y="39999"/>
                </a:cubicBezTo>
                <a:cubicBezTo>
                  <a:pt x="77822" y="37965"/>
                  <a:pt x="81391" y="37364"/>
                  <a:pt x="82559" y="34662"/>
                </a:cubicBezTo>
                <a:cubicBezTo>
                  <a:pt x="83259" y="32961"/>
                  <a:pt x="82692" y="30926"/>
                  <a:pt x="81592" y="29425"/>
                </a:cubicBezTo>
                <a:cubicBezTo>
                  <a:pt x="80524" y="27924"/>
                  <a:pt x="79023" y="26757"/>
                  <a:pt x="77689" y="25456"/>
                </a:cubicBezTo>
                <a:cubicBezTo>
                  <a:pt x="74053" y="21986"/>
                  <a:pt x="71184" y="17316"/>
                  <a:pt x="66481" y="15615"/>
                </a:cubicBezTo>
                <a:cubicBezTo>
                  <a:pt x="65013" y="15078"/>
                  <a:pt x="63510" y="14881"/>
                  <a:pt x="61985" y="14881"/>
                </a:cubicBezTo>
                <a:cubicBezTo>
                  <a:pt x="57797" y="14881"/>
                  <a:pt x="53439" y="16365"/>
                  <a:pt x="49164" y="16365"/>
                </a:cubicBezTo>
                <a:cubicBezTo>
                  <a:pt x="48910" y="16365"/>
                  <a:pt x="48655" y="16360"/>
                  <a:pt x="48401" y="16349"/>
                </a:cubicBezTo>
                <a:cubicBezTo>
                  <a:pt x="41997" y="16116"/>
                  <a:pt x="36359" y="12213"/>
                  <a:pt x="30789" y="8977"/>
                </a:cubicBezTo>
                <a:cubicBezTo>
                  <a:pt x="24951" y="5608"/>
                  <a:pt x="18780" y="2839"/>
                  <a:pt x="12376" y="705"/>
                </a:cubicBezTo>
                <a:cubicBezTo>
                  <a:pt x="11265" y="334"/>
                  <a:pt x="10082" y="1"/>
                  <a:pt x="8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251911" y="2942384"/>
            <a:ext cx="563960" cy="2368153"/>
          </a:xfrm>
          <a:custGeom>
            <a:rect b="b" l="l" r="r" t="t"/>
            <a:pathLst>
              <a:path extrusionOk="0" h="122989" w="29289">
                <a:moveTo>
                  <a:pt x="6872" y="1"/>
                </a:moveTo>
                <a:lnTo>
                  <a:pt x="1" y="122989"/>
                </a:lnTo>
                <a:lnTo>
                  <a:pt x="29288" y="122989"/>
                </a:lnTo>
                <a:lnTo>
                  <a:pt x="22383" y="1"/>
                </a:lnTo>
                <a:cubicBezTo>
                  <a:pt x="22383" y="501"/>
                  <a:pt x="20349" y="935"/>
                  <a:pt x="17480" y="1102"/>
                </a:cubicBezTo>
                <a:cubicBezTo>
                  <a:pt x="16613" y="1168"/>
                  <a:pt x="15645" y="1202"/>
                  <a:pt x="14644" y="1202"/>
                </a:cubicBezTo>
                <a:cubicBezTo>
                  <a:pt x="13344" y="1202"/>
                  <a:pt x="12143" y="1168"/>
                  <a:pt x="11109" y="1068"/>
                </a:cubicBezTo>
                <a:cubicBezTo>
                  <a:pt x="8607" y="868"/>
                  <a:pt x="6872" y="434"/>
                  <a:pt x="6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687989" y="3325876"/>
            <a:ext cx="1218437" cy="1969308"/>
          </a:xfrm>
          <a:custGeom>
            <a:rect b="b" l="l" r="r" t="t"/>
            <a:pathLst>
              <a:path extrusionOk="0" h="99172" w="63279">
                <a:moveTo>
                  <a:pt x="0" y="0"/>
                </a:moveTo>
                <a:lnTo>
                  <a:pt x="0" y="99171"/>
                </a:lnTo>
                <a:lnTo>
                  <a:pt x="63279" y="99171"/>
                </a:lnTo>
                <a:lnTo>
                  <a:pt x="632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97048" y="2902050"/>
            <a:ext cx="273600" cy="4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052689" y="2589310"/>
            <a:ext cx="238500" cy="4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7803924" y="3438316"/>
            <a:ext cx="988479" cy="1636232"/>
            <a:chOff x="7753401" y="3121977"/>
            <a:chExt cx="1074901" cy="1779286"/>
          </a:xfrm>
        </p:grpSpPr>
        <p:sp>
          <p:nvSpPr>
            <p:cNvPr id="16" name="Google Shape;16;p2"/>
            <p:cNvSpPr/>
            <p:nvPr/>
          </p:nvSpPr>
          <p:spPr>
            <a:xfrm>
              <a:off x="8556564" y="3121977"/>
              <a:ext cx="271738" cy="115966"/>
            </a:xfrm>
            <a:custGeom>
              <a:rect b="b" l="l" r="r" t="t"/>
              <a:pathLst>
                <a:path extrusionOk="0" h="5538"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556564" y="3306347"/>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556564" y="3490738"/>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556564" y="3673706"/>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556564" y="3858097"/>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154972" y="3121977"/>
              <a:ext cx="271738" cy="115966"/>
            </a:xfrm>
            <a:custGeom>
              <a:rect b="b" l="l" r="r" t="t"/>
              <a:pathLst>
                <a:path extrusionOk="0" h="5538"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154972" y="3306347"/>
              <a:ext cx="271738" cy="115987"/>
            </a:xfrm>
            <a:custGeom>
              <a:rect b="b" l="l" r="r" t="t"/>
              <a:pathLst>
                <a:path extrusionOk="0" h="5539"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154972" y="3490738"/>
              <a:ext cx="271738" cy="115966"/>
            </a:xfrm>
            <a:custGeom>
              <a:rect b="b" l="l" r="r" t="t"/>
              <a:pathLst>
                <a:path extrusionOk="0" h="5538" w="12977">
                  <a:moveTo>
                    <a:pt x="1" y="0"/>
                  </a:moveTo>
                  <a:lnTo>
                    <a:pt x="1" y="5537"/>
                  </a:lnTo>
                  <a:lnTo>
                    <a:pt x="12977" y="5537"/>
                  </a:lnTo>
                  <a:lnTo>
                    <a:pt x="1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154972" y="3673706"/>
              <a:ext cx="271738" cy="115987"/>
            </a:xfrm>
            <a:custGeom>
              <a:rect b="b" l="l" r="r" t="t"/>
              <a:pathLst>
                <a:path extrusionOk="0" h="5539"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154972" y="3858097"/>
              <a:ext cx="271738" cy="115966"/>
            </a:xfrm>
            <a:custGeom>
              <a:rect b="b" l="l" r="r" t="t"/>
              <a:pathLst>
                <a:path extrusionOk="0" h="5538" w="12977">
                  <a:moveTo>
                    <a:pt x="1" y="0"/>
                  </a:moveTo>
                  <a:lnTo>
                    <a:pt x="1" y="5537"/>
                  </a:lnTo>
                  <a:lnTo>
                    <a:pt x="12977" y="5537"/>
                  </a:lnTo>
                  <a:lnTo>
                    <a:pt x="1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753401" y="3121977"/>
              <a:ext cx="271738" cy="115966"/>
            </a:xfrm>
            <a:custGeom>
              <a:rect b="b" l="l" r="r" t="t"/>
              <a:pathLst>
                <a:path extrusionOk="0" h="5538"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753401" y="3306347"/>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753401" y="3490738"/>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753401" y="3673706"/>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753401" y="3858097"/>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556564" y="4049177"/>
              <a:ext cx="271738" cy="115966"/>
            </a:xfrm>
            <a:custGeom>
              <a:rect b="b" l="l" r="r" t="t"/>
              <a:pathLst>
                <a:path extrusionOk="0" h="5538"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556564" y="4233547"/>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556564" y="4417938"/>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556564" y="4600906"/>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556564" y="4785297"/>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154972" y="4049177"/>
              <a:ext cx="271738" cy="115966"/>
            </a:xfrm>
            <a:custGeom>
              <a:rect b="b" l="l" r="r" t="t"/>
              <a:pathLst>
                <a:path extrusionOk="0" h="5538"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154972" y="4233547"/>
              <a:ext cx="271738" cy="115987"/>
            </a:xfrm>
            <a:custGeom>
              <a:rect b="b" l="l" r="r" t="t"/>
              <a:pathLst>
                <a:path extrusionOk="0" h="5539"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154972" y="4417938"/>
              <a:ext cx="271738" cy="115966"/>
            </a:xfrm>
            <a:custGeom>
              <a:rect b="b" l="l" r="r" t="t"/>
              <a:pathLst>
                <a:path extrusionOk="0" h="5538" w="12977">
                  <a:moveTo>
                    <a:pt x="1" y="0"/>
                  </a:moveTo>
                  <a:lnTo>
                    <a:pt x="1" y="5537"/>
                  </a:lnTo>
                  <a:lnTo>
                    <a:pt x="12977" y="5537"/>
                  </a:lnTo>
                  <a:lnTo>
                    <a:pt x="1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154972" y="4600906"/>
              <a:ext cx="271738" cy="115987"/>
            </a:xfrm>
            <a:custGeom>
              <a:rect b="b" l="l" r="r" t="t"/>
              <a:pathLst>
                <a:path extrusionOk="0" h="5539"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154972" y="4785297"/>
              <a:ext cx="271738" cy="115966"/>
            </a:xfrm>
            <a:custGeom>
              <a:rect b="b" l="l" r="r" t="t"/>
              <a:pathLst>
                <a:path extrusionOk="0" h="5538" w="12977">
                  <a:moveTo>
                    <a:pt x="1" y="0"/>
                  </a:moveTo>
                  <a:lnTo>
                    <a:pt x="1" y="5537"/>
                  </a:lnTo>
                  <a:lnTo>
                    <a:pt x="12977" y="5537"/>
                  </a:lnTo>
                  <a:lnTo>
                    <a:pt x="1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753401" y="4049177"/>
              <a:ext cx="271738" cy="115966"/>
            </a:xfrm>
            <a:custGeom>
              <a:rect b="b" l="l" r="r" t="t"/>
              <a:pathLst>
                <a:path extrusionOk="0" h="5538"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753401" y="4233547"/>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753401" y="4417938"/>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753401" y="4600906"/>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753401" y="4785297"/>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p:nvPr/>
        </p:nvSpPr>
        <p:spPr>
          <a:xfrm>
            <a:off x="7935228" y="2628990"/>
            <a:ext cx="472113" cy="2672594"/>
          </a:xfrm>
          <a:custGeom>
            <a:rect b="b" l="l" r="r" t="t"/>
            <a:pathLst>
              <a:path extrusionOk="0" h="138800" w="24519">
                <a:moveTo>
                  <a:pt x="5738" y="0"/>
                </a:moveTo>
                <a:lnTo>
                  <a:pt x="1" y="138800"/>
                </a:lnTo>
                <a:lnTo>
                  <a:pt x="24518" y="138800"/>
                </a:lnTo>
                <a:lnTo>
                  <a:pt x="18747" y="0"/>
                </a:lnTo>
                <a:cubicBezTo>
                  <a:pt x="18747" y="601"/>
                  <a:pt x="17046" y="1101"/>
                  <a:pt x="14644" y="1301"/>
                </a:cubicBezTo>
                <a:cubicBezTo>
                  <a:pt x="13877" y="1335"/>
                  <a:pt x="13077" y="1368"/>
                  <a:pt x="12243" y="1368"/>
                </a:cubicBezTo>
                <a:cubicBezTo>
                  <a:pt x="11209" y="1368"/>
                  <a:pt x="10175" y="1301"/>
                  <a:pt x="9307" y="1201"/>
                </a:cubicBezTo>
                <a:cubicBezTo>
                  <a:pt x="7172" y="1001"/>
                  <a:pt x="5738" y="534"/>
                  <a:pt x="57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352351" y="1758263"/>
            <a:ext cx="633308" cy="1173972"/>
          </a:xfrm>
          <a:custGeom>
            <a:rect b="b" l="l" r="r" t="t"/>
            <a:pathLst>
              <a:path extrusionOk="0" h="31497" w="19449">
                <a:moveTo>
                  <a:pt x="15015" y="0"/>
                </a:moveTo>
                <a:cubicBezTo>
                  <a:pt x="14543" y="0"/>
                  <a:pt x="14073" y="31"/>
                  <a:pt x="13630" y="75"/>
                </a:cubicBezTo>
                <a:cubicBezTo>
                  <a:pt x="10801" y="397"/>
                  <a:pt x="7426" y="1072"/>
                  <a:pt x="6462" y="3772"/>
                </a:cubicBezTo>
                <a:cubicBezTo>
                  <a:pt x="5947" y="5283"/>
                  <a:pt x="6365" y="7051"/>
                  <a:pt x="5594" y="8465"/>
                </a:cubicBezTo>
                <a:cubicBezTo>
                  <a:pt x="4983" y="9558"/>
                  <a:pt x="3826" y="10169"/>
                  <a:pt x="2894" y="11005"/>
                </a:cubicBezTo>
                <a:cubicBezTo>
                  <a:pt x="611" y="13094"/>
                  <a:pt x="1" y="16791"/>
                  <a:pt x="1544" y="19491"/>
                </a:cubicBezTo>
                <a:cubicBezTo>
                  <a:pt x="2219" y="20712"/>
                  <a:pt x="3344" y="21773"/>
                  <a:pt x="4115" y="23027"/>
                </a:cubicBezTo>
                <a:cubicBezTo>
                  <a:pt x="4854" y="24248"/>
                  <a:pt x="5272" y="25952"/>
                  <a:pt x="4437" y="27141"/>
                </a:cubicBezTo>
                <a:cubicBezTo>
                  <a:pt x="3633" y="28331"/>
                  <a:pt x="2379" y="29713"/>
                  <a:pt x="3826" y="30999"/>
                </a:cubicBezTo>
                <a:cubicBezTo>
                  <a:pt x="4238" y="31352"/>
                  <a:pt x="4860" y="31496"/>
                  <a:pt x="5502" y="31496"/>
                </a:cubicBezTo>
                <a:cubicBezTo>
                  <a:pt x="6261" y="31496"/>
                  <a:pt x="7050" y="31295"/>
                  <a:pt x="7555" y="30999"/>
                </a:cubicBezTo>
                <a:cubicBezTo>
                  <a:pt x="8680" y="30356"/>
                  <a:pt x="9258" y="28748"/>
                  <a:pt x="8455" y="27752"/>
                </a:cubicBezTo>
                <a:cubicBezTo>
                  <a:pt x="8165" y="27398"/>
                  <a:pt x="7747" y="27141"/>
                  <a:pt x="7587" y="26755"/>
                </a:cubicBezTo>
                <a:cubicBezTo>
                  <a:pt x="7362" y="26113"/>
                  <a:pt x="7908" y="25438"/>
                  <a:pt x="8487" y="25020"/>
                </a:cubicBezTo>
                <a:cubicBezTo>
                  <a:pt x="9033" y="24666"/>
                  <a:pt x="9773" y="24377"/>
                  <a:pt x="10126" y="23766"/>
                </a:cubicBezTo>
                <a:cubicBezTo>
                  <a:pt x="11219" y="21998"/>
                  <a:pt x="8519" y="20005"/>
                  <a:pt x="8873" y="17980"/>
                </a:cubicBezTo>
                <a:cubicBezTo>
                  <a:pt x="9098" y="16823"/>
                  <a:pt x="10255" y="16116"/>
                  <a:pt x="11380" y="15762"/>
                </a:cubicBezTo>
                <a:cubicBezTo>
                  <a:pt x="12473" y="15473"/>
                  <a:pt x="13694" y="15344"/>
                  <a:pt x="14659" y="14701"/>
                </a:cubicBezTo>
                <a:cubicBezTo>
                  <a:pt x="15623" y="14058"/>
                  <a:pt x="16266" y="12644"/>
                  <a:pt x="15591" y="11712"/>
                </a:cubicBezTo>
                <a:cubicBezTo>
                  <a:pt x="14884" y="10715"/>
                  <a:pt x="12987" y="10715"/>
                  <a:pt x="12730" y="9494"/>
                </a:cubicBezTo>
                <a:cubicBezTo>
                  <a:pt x="12537" y="8562"/>
                  <a:pt x="13501" y="7822"/>
                  <a:pt x="14401" y="7437"/>
                </a:cubicBezTo>
                <a:cubicBezTo>
                  <a:pt x="15623" y="6858"/>
                  <a:pt x="16909" y="6344"/>
                  <a:pt x="17873" y="5379"/>
                </a:cubicBezTo>
                <a:cubicBezTo>
                  <a:pt x="18902" y="4415"/>
                  <a:pt x="19448" y="2872"/>
                  <a:pt x="18837" y="1683"/>
                </a:cubicBezTo>
                <a:cubicBezTo>
                  <a:pt x="18194" y="346"/>
                  <a:pt x="16596" y="0"/>
                  <a:pt x="15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86224" y="3031154"/>
            <a:ext cx="384197" cy="2176046"/>
          </a:xfrm>
          <a:custGeom>
            <a:rect b="b" l="l" r="r" t="t"/>
            <a:pathLst>
              <a:path extrusionOk="0" h="138867" w="24518">
                <a:moveTo>
                  <a:pt x="5738" y="1"/>
                </a:moveTo>
                <a:lnTo>
                  <a:pt x="0" y="138867"/>
                </a:lnTo>
                <a:lnTo>
                  <a:pt x="24518" y="138867"/>
                </a:lnTo>
                <a:lnTo>
                  <a:pt x="18747" y="1"/>
                </a:lnTo>
                <a:cubicBezTo>
                  <a:pt x="18747" y="568"/>
                  <a:pt x="17046" y="1068"/>
                  <a:pt x="14611" y="1302"/>
                </a:cubicBezTo>
                <a:cubicBezTo>
                  <a:pt x="13877" y="1335"/>
                  <a:pt x="13076" y="1369"/>
                  <a:pt x="12242" y="1369"/>
                </a:cubicBezTo>
                <a:cubicBezTo>
                  <a:pt x="11208" y="1369"/>
                  <a:pt x="10174" y="1302"/>
                  <a:pt x="9273" y="1202"/>
                </a:cubicBezTo>
                <a:cubicBezTo>
                  <a:pt x="7172" y="1002"/>
                  <a:pt x="5738" y="535"/>
                  <a:pt x="57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06790" y="3501562"/>
            <a:ext cx="301099" cy="1705601"/>
          </a:xfrm>
          <a:custGeom>
            <a:rect b="b" l="l" r="r" t="t"/>
            <a:pathLst>
              <a:path extrusionOk="0" h="108845" w="19215">
                <a:moveTo>
                  <a:pt x="4504" y="0"/>
                </a:moveTo>
                <a:lnTo>
                  <a:pt x="1" y="108845"/>
                </a:lnTo>
                <a:lnTo>
                  <a:pt x="19215" y="108845"/>
                </a:lnTo>
                <a:lnTo>
                  <a:pt x="14711" y="0"/>
                </a:lnTo>
                <a:cubicBezTo>
                  <a:pt x="14711" y="467"/>
                  <a:pt x="13344" y="834"/>
                  <a:pt x="11442" y="1001"/>
                </a:cubicBezTo>
                <a:cubicBezTo>
                  <a:pt x="10875" y="1034"/>
                  <a:pt x="10242" y="1101"/>
                  <a:pt x="9574" y="1101"/>
                </a:cubicBezTo>
                <a:cubicBezTo>
                  <a:pt x="8740" y="1101"/>
                  <a:pt x="7973" y="1034"/>
                  <a:pt x="7239" y="968"/>
                </a:cubicBezTo>
                <a:cubicBezTo>
                  <a:pt x="5638" y="801"/>
                  <a:pt x="4504" y="434"/>
                  <a:pt x="4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645975" y="4181850"/>
            <a:ext cx="1281179" cy="892771"/>
          </a:xfrm>
          <a:custGeom>
            <a:rect b="b" l="l" r="r" t="t"/>
            <a:pathLst>
              <a:path extrusionOk="0" h="61912" w="81760">
                <a:moveTo>
                  <a:pt x="1" y="1"/>
                </a:moveTo>
                <a:lnTo>
                  <a:pt x="1" y="61912"/>
                </a:lnTo>
                <a:lnTo>
                  <a:pt x="81759" y="61912"/>
                </a:lnTo>
                <a:lnTo>
                  <a:pt x="817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72466" y="3906098"/>
            <a:ext cx="829538" cy="1299999"/>
          </a:xfrm>
          <a:custGeom>
            <a:rect b="b" l="l" r="r" t="t"/>
            <a:pathLst>
              <a:path extrusionOk="0" h="82961" w="52938">
                <a:moveTo>
                  <a:pt x="0" y="1"/>
                </a:moveTo>
                <a:lnTo>
                  <a:pt x="0" y="82960"/>
                </a:lnTo>
                <a:lnTo>
                  <a:pt x="52938" y="82960"/>
                </a:lnTo>
                <a:lnTo>
                  <a:pt x="52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916240" y="3272136"/>
            <a:ext cx="4900" cy="3518"/>
          </a:xfrm>
          <a:custGeom>
            <a:rect b="b" l="l" r="r" t="t"/>
            <a:pathLst>
              <a:path extrusionOk="0" h="168" w="234">
                <a:moveTo>
                  <a:pt x="134" y="167"/>
                </a:moveTo>
                <a:cubicBezTo>
                  <a:pt x="167" y="167"/>
                  <a:pt x="234" y="34"/>
                  <a:pt x="134" y="0"/>
                </a:cubicBezTo>
                <a:cubicBezTo>
                  <a:pt x="67" y="34"/>
                  <a:pt x="0" y="167"/>
                  <a:pt x="134" y="167"/>
                </a:cubicBez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919025" y="3461406"/>
            <a:ext cx="3518" cy="6994"/>
          </a:xfrm>
          <a:custGeom>
            <a:rect b="b" l="l" r="r" t="t"/>
            <a:pathLst>
              <a:path extrusionOk="0" h="334" w="168">
                <a:moveTo>
                  <a:pt x="101" y="267"/>
                </a:moveTo>
                <a:cubicBezTo>
                  <a:pt x="167" y="234"/>
                  <a:pt x="67" y="0"/>
                  <a:pt x="1" y="100"/>
                </a:cubicBezTo>
                <a:cubicBezTo>
                  <a:pt x="1" y="134"/>
                  <a:pt x="67" y="334"/>
                  <a:pt x="101" y="267"/>
                </a:cubicBez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81328" y="2991966"/>
            <a:ext cx="194100" cy="39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0998" y="3466652"/>
            <a:ext cx="148200" cy="39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2"/>
          <p:cNvGrpSpPr/>
          <p:nvPr/>
        </p:nvGrpSpPr>
        <p:grpSpPr>
          <a:xfrm>
            <a:off x="550868" y="3984359"/>
            <a:ext cx="672662" cy="1140507"/>
            <a:chOff x="592966" y="3748067"/>
            <a:chExt cx="844629" cy="1432078"/>
          </a:xfrm>
        </p:grpSpPr>
        <p:sp>
          <p:nvSpPr>
            <p:cNvPr id="57" name="Google Shape;57;p2"/>
            <p:cNvSpPr/>
            <p:nvPr/>
          </p:nvSpPr>
          <p:spPr>
            <a:xfrm>
              <a:off x="1224278" y="3748067"/>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224278" y="3896883"/>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224278" y="4045700"/>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224278" y="4193847"/>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224278" y="4342663"/>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224278" y="4491479"/>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224278" y="4639626"/>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224278" y="4788442"/>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224278" y="4937259"/>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224278" y="5085406"/>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08616" y="3751555"/>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08616" y="3900371"/>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08616" y="4049187"/>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908616" y="4197334"/>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908616" y="4346150"/>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908616" y="4494967"/>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908616" y="4643114"/>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908616" y="4791930"/>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908616" y="4940746"/>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908616" y="5088893"/>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92966" y="3751555"/>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92966" y="3900371"/>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92966" y="4049187"/>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92966" y="4197334"/>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92966" y="4346150"/>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92966" y="4494967"/>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92966" y="4643114"/>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92966" y="4791930"/>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92966" y="4940746"/>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92966" y="5088893"/>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2"/>
          <p:cNvGrpSpPr/>
          <p:nvPr/>
        </p:nvGrpSpPr>
        <p:grpSpPr>
          <a:xfrm>
            <a:off x="1320522" y="4263796"/>
            <a:ext cx="548454" cy="672662"/>
            <a:chOff x="2332528" y="4098942"/>
            <a:chExt cx="688667" cy="844629"/>
          </a:xfrm>
        </p:grpSpPr>
        <p:sp>
          <p:nvSpPr>
            <p:cNvPr id="88" name="Google Shape;88;p2"/>
            <p:cNvSpPr/>
            <p:nvPr/>
          </p:nvSpPr>
          <p:spPr>
            <a:xfrm rot="-5400000">
              <a:off x="2271161" y="4160308"/>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5400000">
              <a:off x="2419643" y="4159974"/>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5400000">
              <a:off x="2568459" y="4159974"/>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5400000">
              <a:off x="2716941" y="4160308"/>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5400000">
              <a:off x="2865422" y="4159974"/>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5400000">
              <a:off x="2274649" y="4475971"/>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5400000">
              <a:off x="2423131" y="4475637"/>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5400000">
              <a:off x="2571947" y="4475637"/>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rot="-5400000">
              <a:off x="2720428" y="4475971"/>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5400000">
              <a:off x="2868910" y="4475637"/>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5400000">
              <a:off x="2274649" y="4791621"/>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rot="-5400000">
              <a:off x="2423131" y="4791287"/>
              <a:ext cx="213316" cy="91253"/>
            </a:xfrm>
            <a:custGeom>
              <a:rect b="b" l="l" r="r" t="t"/>
              <a:pathLst>
                <a:path extrusionOk="0" h="4638" w="10842">
                  <a:moveTo>
                    <a:pt x="0" y="1"/>
                  </a:moveTo>
                  <a:lnTo>
                    <a:pt x="0" y="4638"/>
                  </a:lnTo>
                  <a:lnTo>
                    <a:pt x="10841" y="4638"/>
                  </a:lnTo>
                  <a:lnTo>
                    <a:pt x="108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rot="-5400000">
              <a:off x="2571947" y="4791287"/>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rot="-5400000">
              <a:off x="2720428" y="4791621"/>
              <a:ext cx="213316" cy="90584"/>
            </a:xfrm>
            <a:custGeom>
              <a:rect b="b" l="l" r="r" t="t"/>
              <a:pathLst>
                <a:path extrusionOk="0" h="4604" w="10842">
                  <a:moveTo>
                    <a:pt x="0" y="0"/>
                  </a:moveTo>
                  <a:lnTo>
                    <a:pt x="0" y="4603"/>
                  </a:lnTo>
                  <a:lnTo>
                    <a:pt x="10841" y="4603"/>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rot="-5400000">
              <a:off x="2868910" y="4791287"/>
              <a:ext cx="213316" cy="91253"/>
            </a:xfrm>
            <a:custGeom>
              <a:rect b="b" l="l" r="r" t="t"/>
              <a:pathLst>
                <a:path extrusionOk="0" h="4638" w="10842">
                  <a:moveTo>
                    <a:pt x="0" y="0"/>
                  </a:moveTo>
                  <a:lnTo>
                    <a:pt x="0" y="4637"/>
                  </a:lnTo>
                  <a:lnTo>
                    <a:pt x="10841" y="4637"/>
                  </a:lnTo>
                  <a:lnTo>
                    <a:pt x="108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2"/>
          <p:cNvSpPr/>
          <p:nvPr/>
        </p:nvSpPr>
        <p:spPr>
          <a:xfrm rot="-2345834">
            <a:off x="804746" y="2884689"/>
            <a:ext cx="548493" cy="518969"/>
          </a:xfrm>
          <a:custGeom>
            <a:rect b="b" l="l" r="r" t="t"/>
            <a:pathLst>
              <a:path extrusionOk="0" h="10494" w="11091">
                <a:moveTo>
                  <a:pt x="8161" y="1"/>
                </a:moveTo>
                <a:cubicBezTo>
                  <a:pt x="6952" y="1"/>
                  <a:pt x="5710" y="325"/>
                  <a:pt x="4597" y="789"/>
                </a:cubicBezTo>
                <a:cubicBezTo>
                  <a:pt x="3536" y="1239"/>
                  <a:pt x="2508" y="1850"/>
                  <a:pt x="1800" y="2814"/>
                </a:cubicBezTo>
                <a:cubicBezTo>
                  <a:pt x="1190" y="3714"/>
                  <a:pt x="965" y="5097"/>
                  <a:pt x="1672" y="6061"/>
                </a:cubicBezTo>
                <a:cubicBezTo>
                  <a:pt x="1897" y="6382"/>
                  <a:pt x="2218" y="6704"/>
                  <a:pt x="2122" y="7057"/>
                </a:cubicBezTo>
                <a:cubicBezTo>
                  <a:pt x="2058" y="7636"/>
                  <a:pt x="1318" y="7700"/>
                  <a:pt x="868" y="7990"/>
                </a:cubicBezTo>
                <a:cubicBezTo>
                  <a:pt x="0" y="8504"/>
                  <a:pt x="129" y="9822"/>
                  <a:pt x="836" y="10336"/>
                </a:cubicBezTo>
                <a:cubicBezTo>
                  <a:pt x="1054" y="10449"/>
                  <a:pt x="1311" y="10493"/>
                  <a:pt x="1587" y="10493"/>
                </a:cubicBezTo>
                <a:cubicBezTo>
                  <a:pt x="2409" y="10493"/>
                  <a:pt x="3401" y="10103"/>
                  <a:pt x="4051" y="9983"/>
                </a:cubicBezTo>
                <a:cubicBezTo>
                  <a:pt x="4436" y="9918"/>
                  <a:pt x="4822" y="9822"/>
                  <a:pt x="5111" y="9597"/>
                </a:cubicBezTo>
                <a:cubicBezTo>
                  <a:pt x="5401" y="9340"/>
                  <a:pt x="5561" y="8890"/>
                  <a:pt x="5304" y="8568"/>
                </a:cubicBezTo>
                <a:cubicBezTo>
                  <a:pt x="4983" y="8150"/>
                  <a:pt x="4147" y="8215"/>
                  <a:pt x="4018" y="7700"/>
                </a:cubicBezTo>
                <a:cubicBezTo>
                  <a:pt x="3954" y="7379"/>
                  <a:pt x="4308" y="7057"/>
                  <a:pt x="4629" y="7025"/>
                </a:cubicBezTo>
                <a:cubicBezTo>
                  <a:pt x="4688" y="7013"/>
                  <a:pt x="4747" y="7008"/>
                  <a:pt x="4806" y="7008"/>
                </a:cubicBezTo>
                <a:cubicBezTo>
                  <a:pt x="5069" y="7008"/>
                  <a:pt x="5331" y="7113"/>
                  <a:pt x="5594" y="7218"/>
                </a:cubicBezTo>
                <a:cubicBezTo>
                  <a:pt x="6380" y="7510"/>
                  <a:pt x="7229" y="7645"/>
                  <a:pt x="8064" y="7645"/>
                </a:cubicBezTo>
                <a:cubicBezTo>
                  <a:pt x="8424" y="7645"/>
                  <a:pt x="8781" y="7620"/>
                  <a:pt x="9129" y="7572"/>
                </a:cubicBezTo>
                <a:cubicBezTo>
                  <a:pt x="9612" y="7507"/>
                  <a:pt x="10126" y="7347"/>
                  <a:pt x="10254" y="6897"/>
                </a:cubicBezTo>
                <a:cubicBezTo>
                  <a:pt x="10447" y="6254"/>
                  <a:pt x="9676" y="5675"/>
                  <a:pt x="9194" y="5418"/>
                </a:cubicBezTo>
                <a:cubicBezTo>
                  <a:pt x="8969" y="5257"/>
                  <a:pt x="8776" y="5032"/>
                  <a:pt x="8647" y="4775"/>
                </a:cubicBezTo>
                <a:cubicBezTo>
                  <a:pt x="8390" y="4036"/>
                  <a:pt x="9001" y="3682"/>
                  <a:pt x="9483" y="3329"/>
                </a:cubicBezTo>
                <a:cubicBezTo>
                  <a:pt x="10126" y="2846"/>
                  <a:pt x="10640" y="2204"/>
                  <a:pt x="10962" y="1432"/>
                </a:cubicBezTo>
                <a:cubicBezTo>
                  <a:pt x="11026" y="1239"/>
                  <a:pt x="11090" y="1014"/>
                  <a:pt x="11026" y="853"/>
                </a:cubicBezTo>
                <a:cubicBezTo>
                  <a:pt x="10962" y="757"/>
                  <a:pt x="10801" y="661"/>
                  <a:pt x="10705" y="596"/>
                </a:cubicBezTo>
                <a:cubicBezTo>
                  <a:pt x="9916" y="175"/>
                  <a:pt x="9047" y="1"/>
                  <a:pt x="8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2"/>
          <p:cNvGrpSpPr/>
          <p:nvPr/>
        </p:nvGrpSpPr>
        <p:grpSpPr>
          <a:xfrm flipH="1">
            <a:off x="4212278" y="-1003110"/>
            <a:ext cx="1947310" cy="1947310"/>
            <a:chOff x="624503" y="61115"/>
            <a:chExt cx="1947310" cy="1947310"/>
          </a:xfrm>
        </p:grpSpPr>
        <p:sp>
          <p:nvSpPr>
            <p:cNvPr id="105" name="Google Shape;105;p2"/>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2"/>
          <p:cNvSpPr txBox="1"/>
          <p:nvPr>
            <p:ph idx="1" type="subTitle"/>
          </p:nvPr>
        </p:nvSpPr>
        <p:spPr>
          <a:xfrm>
            <a:off x="3071875" y="2962350"/>
            <a:ext cx="3036000" cy="1080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2000">
                <a:latin typeface="Catamaran"/>
                <a:ea typeface="Catamaran"/>
                <a:cs typeface="Catamaran"/>
                <a:sym typeface="Catamar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2" name="Google Shape;142;p2"/>
          <p:cNvSpPr/>
          <p:nvPr/>
        </p:nvSpPr>
        <p:spPr>
          <a:xfrm>
            <a:off x="416979" y="558802"/>
            <a:ext cx="1324034" cy="2462672"/>
          </a:xfrm>
          <a:custGeom>
            <a:rect b="b" l="l" r="r" t="t"/>
            <a:pathLst>
              <a:path extrusionOk="0" h="28140" w="27870">
                <a:moveTo>
                  <a:pt x="23538" y="1"/>
                </a:moveTo>
                <a:cubicBezTo>
                  <a:pt x="22678" y="1"/>
                  <a:pt x="21810" y="97"/>
                  <a:pt x="20959" y="242"/>
                </a:cubicBezTo>
                <a:cubicBezTo>
                  <a:pt x="19576" y="467"/>
                  <a:pt x="18162" y="917"/>
                  <a:pt x="17005" y="1752"/>
                </a:cubicBezTo>
                <a:cubicBezTo>
                  <a:pt x="15623" y="2813"/>
                  <a:pt x="14755" y="4324"/>
                  <a:pt x="13662" y="5642"/>
                </a:cubicBezTo>
                <a:cubicBezTo>
                  <a:pt x="12670" y="6838"/>
                  <a:pt x="11256" y="7927"/>
                  <a:pt x="9754" y="7927"/>
                </a:cubicBezTo>
                <a:cubicBezTo>
                  <a:pt x="9600" y="7927"/>
                  <a:pt x="9445" y="7916"/>
                  <a:pt x="9290" y="7892"/>
                </a:cubicBezTo>
                <a:cubicBezTo>
                  <a:pt x="8679" y="7828"/>
                  <a:pt x="8069" y="7538"/>
                  <a:pt x="7458" y="7506"/>
                </a:cubicBezTo>
                <a:cubicBezTo>
                  <a:pt x="7372" y="7498"/>
                  <a:pt x="7286" y="7494"/>
                  <a:pt x="7201" y="7494"/>
                </a:cubicBezTo>
                <a:cubicBezTo>
                  <a:pt x="6301" y="7494"/>
                  <a:pt x="5460" y="7942"/>
                  <a:pt x="4726" y="8471"/>
                </a:cubicBezTo>
                <a:cubicBezTo>
                  <a:pt x="2958" y="9724"/>
                  <a:pt x="1608" y="11524"/>
                  <a:pt x="740" y="13517"/>
                </a:cubicBezTo>
                <a:cubicBezTo>
                  <a:pt x="322" y="14578"/>
                  <a:pt x="0" y="15639"/>
                  <a:pt x="65" y="16796"/>
                </a:cubicBezTo>
                <a:cubicBezTo>
                  <a:pt x="225" y="19368"/>
                  <a:pt x="2315" y="21328"/>
                  <a:pt x="4308" y="22968"/>
                </a:cubicBezTo>
                <a:cubicBezTo>
                  <a:pt x="3665" y="23386"/>
                  <a:pt x="2926" y="23707"/>
                  <a:pt x="2283" y="24093"/>
                </a:cubicBezTo>
                <a:cubicBezTo>
                  <a:pt x="1125" y="24832"/>
                  <a:pt x="193" y="26472"/>
                  <a:pt x="1447" y="27597"/>
                </a:cubicBezTo>
                <a:cubicBezTo>
                  <a:pt x="1906" y="28008"/>
                  <a:pt x="2615" y="28139"/>
                  <a:pt x="3346" y="28139"/>
                </a:cubicBezTo>
                <a:cubicBezTo>
                  <a:pt x="4100" y="28139"/>
                  <a:pt x="4878" y="28000"/>
                  <a:pt x="5433" y="27886"/>
                </a:cubicBezTo>
                <a:cubicBezTo>
                  <a:pt x="5819" y="27789"/>
                  <a:pt x="6236" y="27661"/>
                  <a:pt x="6429" y="27307"/>
                </a:cubicBezTo>
                <a:cubicBezTo>
                  <a:pt x="6494" y="27114"/>
                  <a:pt x="6494" y="26954"/>
                  <a:pt x="6590" y="26761"/>
                </a:cubicBezTo>
                <a:cubicBezTo>
                  <a:pt x="6783" y="26182"/>
                  <a:pt x="7426" y="25797"/>
                  <a:pt x="8037" y="25668"/>
                </a:cubicBezTo>
                <a:cubicBezTo>
                  <a:pt x="8647" y="25539"/>
                  <a:pt x="9290" y="25572"/>
                  <a:pt x="9933" y="25539"/>
                </a:cubicBezTo>
                <a:cubicBezTo>
                  <a:pt x="11572" y="25411"/>
                  <a:pt x="13148" y="24639"/>
                  <a:pt x="14208" y="23418"/>
                </a:cubicBezTo>
                <a:cubicBezTo>
                  <a:pt x="15012" y="22518"/>
                  <a:pt x="15558" y="21296"/>
                  <a:pt x="15173" y="20171"/>
                </a:cubicBezTo>
                <a:cubicBezTo>
                  <a:pt x="14948" y="19400"/>
                  <a:pt x="14337" y="18757"/>
                  <a:pt x="14337" y="17953"/>
                </a:cubicBezTo>
                <a:cubicBezTo>
                  <a:pt x="14337" y="17118"/>
                  <a:pt x="15012" y="16378"/>
                  <a:pt x="15783" y="16057"/>
                </a:cubicBezTo>
                <a:cubicBezTo>
                  <a:pt x="16555" y="15735"/>
                  <a:pt x="17391" y="15735"/>
                  <a:pt x="18226" y="15671"/>
                </a:cubicBezTo>
                <a:cubicBezTo>
                  <a:pt x="19834" y="15542"/>
                  <a:pt x="21441" y="15221"/>
                  <a:pt x="23016" y="14739"/>
                </a:cubicBezTo>
                <a:cubicBezTo>
                  <a:pt x="23466" y="14578"/>
                  <a:pt x="23948" y="14385"/>
                  <a:pt x="24302" y="14064"/>
                </a:cubicBezTo>
                <a:cubicBezTo>
                  <a:pt x="24655" y="13742"/>
                  <a:pt x="24880" y="13164"/>
                  <a:pt x="24655" y="12714"/>
                </a:cubicBezTo>
                <a:cubicBezTo>
                  <a:pt x="24495" y="12328"/>
                  <a:pt x="24077" y="12135"/>
                  <a:pt x="23659" y="11910"/>
                </a:cubicBezTo>
                <a:cubicBezTo>
                  <a:pt x="22887" y="11557"/>
                  <a:pt x="22084" y="11203"/>
                  <a:pt x="21344" y="10849"/>
                </a:cubicBezTo>
                <a:cubicBezTo>
                  <a:pt x="20926" y="10689"/>
                  <a:pt x="20476" y="10464"/>
                  <a:pt x="20284" y="10078"/>
                </a:cubicBezTo>
                <a:cubicBezTo>
                  <a:pt x="19930" y="9435"/>
                  <a:pt x="20380" y="8631"/>
                  <a:pt x="20894" y="8085"/>
                </a:cubicBezTo>
                <a:cubicBezTo>
                  <a:pt x="22855" y="6124"/>
                  <a:pt x="26070" y="5513"/>
                  <a:pt x="27484" y="3103"/>
                </a:cubicBezTo>
                <a:cubicBezTo>
                  <a:pt x="27709" y="2717"/>
                  <a:pt x="27870" y="2267"/>
                  <a:pt x="27805" y="1849"/>
                </a:cubicBezTo>
                <a:cubicBezTo>
                  <a:pt x="27677" y="1077"/>
                  <a:pt x="26841" y="595"/>
                  <a:pt x="26070" y="338"/>
                </a:cubicBezTo>
                <a:cubicBezTo>
                  <a:pt x="25250" y="97"/>
                  <a:pt x="24398" y="1"/>
                  <a:pt x="235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txBox="1"/>
          <p:nvPr>
            <p:ph type="ctrTitle"/>
          </p:nvPr>
        </p:nvSpPr>
        <p:spPr>
          <a:xfrm>
            <a:off x="1122900" y="1100250"/>
            <a:ext cx="6898200" cy="1827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3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272" name="Shape 272"/>
        <p:cNvGrpSpPr/>
        <p:nvPr/>
      </p:nvGrpSpPr>
      <p:grpSpPr>
        <a:xfrm>
          <a:off x="0" y="0"/>
          <a:ext cx="0" cy="0"/>
          <a:chOff x="0" y="0"/>
          <a:chExt cx="0" cy="0"/>
        </a:xfrm>
      </p:grpSpPr>
      <p:sp>
        <p:nvSpPr>
          <p:cNvPr id="273" name="Google Shape;273;p11"/>
          <p:cNvSpPr txBox="1"/>
          <p:nvPr>
            <p:ph idx="1" type="subTitle"/>
          </p:nvPr>
        </p:nvSpPr>
        <p:spPr>
          <a:xfrm>
            <a:off x="2534850" y="3408762"/>
            <a:ext cx="4074300" cy="3972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74" name="Google Shape;274;p11"/>
          <p:cNvSpPr txBox="1"/>
          <p:nvPr>
            <p:ph hasCustomPrompt="1" type="title"/>
          </p:nvPr>
        </p:nvSpPr>
        <p:spPr>
          <a:xfrm>
            <a:off x="814500" y="1850462"/>
            <a:ext cx="7515000" cy="145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5" name="Google Shape;275;p11"/>
          <p:cNvSpPr/>
          <p:nvPr/>
        </p:nvSpPr>
        <p:spPr>
          <a:xfrm flipH="1" rot="10800000">
            <a:off x="-2064134" y="-531375"/>
            <a:ext cx="13272268" cy="2257201"/>
          </a:xfrm>
          <a:custGeom>
            <a:rect b="b" l="l" r="r" t="t"/>
            <a:pathLst>
              <a:path extrusionOk="0" h="69335" w="203789">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flipH="1" rot="10800000">
            <a:off x="-1391476" y="3190396"/>
            <a:ext cx="5119595"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flipH="1">
            <a:off x="1323959" y="80723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flipH="1">
            <a:off x="6210734" y="4633776"/>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11"/>
          <p:cNvGrpSpPr/>
          <p:nvPr/>
        </p:nvGrpSpPr>
        <p:grpSpPr>
          <a:xfrm rot="10800000">
            <a:off x="8170350" y="2636251"/>
            <a:ext cx="1947310" cy="1947310"/>
            <a:chOff x="624503" y="61115"/>
            <a:chExt cx="1947310" cy="1947310"/>
          </a:xfrm>
        </p:grpSpPr>
        <p:sp>
          <p:nvSpPr>
            <p:cNvPr id="280" name="Google Shape;280;p11"/>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6" name="Shape 3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solidFill>
          <a:schemeClr val="lt1"/>
        </a:solidFill>
      </p:bgPr>
    </p:bg>
    <p:spTree>
      <p:nvGrpSpPr>
        <p:cNvPr id="317" name="Shape 317"/>
        <p:cNvGrpSpPr/>
        <p:nvPr/>
      </p:nvGrpSpPr>
      <p:grpSpPr>
        <a:xfrm>
          <a:off x="0" y="0"/>
          <a:ext cx="0" cy="0"/>
          <a:chOff x="0" y="0"/>
          <a:chExt cx="0" cy="0"/>
        </a:xfrm>
      </p:grpSpPr>
      <p:sp>
        <p:nvSpPr>
          <p:cNvPr id="318" name="Google Shape;318;p13"/>
          <p:cNvSpPr/>
          <p:nvPr/>
        </p:nvSpPr>
        <p:spPr>
          <a:xfrm>
            <a:off x="730800" y="-443801"/>
            <a:ext cx="7750517" cy="4621770"/>
          </a:xfrm>
          <a:custGeom>
            <a:rect b="b" l="l" r="r" t="t"/>
            <a:pathLst>
              <a:path extrusionOk="0" h="138719" w="232626">
                <a:moveTo>
                  <a:pt x="178563" y="0"/>
                </a:moveTo>
                <a:cubicBezTo>
                  <a:pt x="138666" y="0"/>
                  <a:pt x="85857" y="30804"/>
                  <a:pt x="53316" y="30804"/>
                </a:cubicBezTo>
                <a:cubicBezTo>
                  <a:pt x="51617" y="30804"/>
                  <a:pt x="49973" y="30720"/>
                  <a:pt x="48389" y="30543"/>
                </a:cubicBezTo>
                <a:cubicBezTo>
                  <a:pt x="46023" y="30280"/>
                  <a:pt x="43910" y="30163"/>
                  <a:pt x="42015" y="30163"/>
                </a:cubicBezTo>
                <a:cubicBezTo>
                  <a:pt x="28122" y="30163"/>
                  <a:pt x="26012" y="36445"/>
                  <a:pt x="22432" y="37161"/>
                </a:cubicBezTo>
                <a:cubicBezTo>
                  <a:pt x="16410" y="38382"/>
                  <a:pt x="12803" y="41556"/>
                  <a:pt x="10226" y="44648"/>
                </a:cubicBezTo>
                <a:cubicBezTo>
                  <a:pt x="2224" y="54249"/>
                  <a:pt x="0" y="65940"/>
                  <a:pt x="10985" y="74728"/>
                </a:cubicBezTo>
                <a:cubicBezTo>
                  <a:pt x="15189" y="78091"/>
                  <a:pt x="21292" y="81075"/>
                  <a:pt x="22215" y="85035"/>
                </a:cubicBezTo>
                <a:cubicBezTo>
                  <a:pt x="23082" y="88751"/>
                  <a:pt x="19122" y="92413"/>
                  <a:pt x="19963" y="96156"/>
                </a:cubicBezTo>
                <a:cubicBezTo>
                  <a:pt x="21130" y="101119"/>
                  <a:pt x="30433" y="104564"/>
                  <a:pt x="33688" y="109284"/>
                </a:cubicBezTo>
                <a:cubicBezTo>
                  <a:pt x="34990" y="111128"/>
                  <a:pt x="35288" y="113217"/>
                  <a:pt x="34556" y="115142"/>
                </a:cubicBezTo>
                <a:cubicBezTo>
                  <a:pt x="33390" y="118180"/>
                  <a:pt x="29809" y="120730"/>
                  <a:pt x="28209" y="123686"/>
                </a:cubicBezTo>
                <a:cubicBezTo>
                  <a:pt x="25659" y="128433"/>
                  <a:pt x="28589" y="132881"/>
                  <a:pt x="32657" y="137113"/>
                </a:cubicBezTo>
                <a:cubicBezTo>
                  <a:pt x="33200" y="137655"/>
                  <a:pt x="33769" y="138225"/>
                  <a:pt x="34773" y="138577"/>
                </a:cubicBezTo>
                <a:cubicBezTo>
                  <a:pt x="35008" y="138648"/>
                  <a:pt x="35283" y="138718"/>
                  <a:pt x="35547" y="138718"/>
                </a:cubicBezTo>
                <a:cubicBezTo>
                  <a:pt x="35588" y="138718"/>
                  <a:pt x="35628" y="138717"/>
                  <a:pt x="35668" y="138713"/>
                </a:cubicBezTo>
                <a:cubicBezTo>
                  <a:pt x="36265" y="138659"/>
                  <a:pt x="36590" y="138306"/>
                  <a:pt x="36672" y="137953"/>
                </a:cubicBezTo>
                <a:cubicBezTo>
                  <a:pt x="36916" y="137031"/>
                  <a:pt x="36346" y="136190"/>
                  <a:pt x="36183" y="135268"/>
                </a:cubicBezTo>
                <a:cubicBezTo>
                  <a:pt x="35993" y="134373"/>
                  <a:pt x="36075" y="133451"/>
                  <a:pt x="36346" y="132529"/>
                </a:cubicBezTo>
                <a:cubicBezTo>
                  <a:pt x="37404" y="129111"/>
                  <a:pt x="41961" y="126806"/>
                  <a:pt x="45107" y="123849"/>
                </a:cubicBezTo>
                <a:cubicBezTo>
                  <a:pt x="48823" y="120432"/>
                  <a:pt x="49962" y="116282"/>
                  <a:pt x="48281" y="112484"/>
                </a:cubicBezTo>
                <a:cubicBezTo>
                  <a:pt x="46572" y="108660"/>
                  <a:pt x="42178" y="105025"/>
                  <a:pt x="42883" y="101119"/>
                </a:cubicBezTo>
                <a:cubicBezTo>
                  <a:pt x="43534" y="97648"/>
                  <a:pt x="51969" y="100767"/>
                  <a:pt x="53136" y="97268"/>
                </a:cubicBezTo>
                <a:cubicBezTo>
                  <a:pt x="53605" y="95876"/>
                  <a:pt x="55836" y="90750"/>
                  <a:pt x="61131" y="90750"/>
                </a:cubicBezTo>
                <a:cubicBezTo>
                  <a:pt x="65334" y="90750"/>
                  <a:pt x="71466" y="93978"/>
                  <a:pt x="80178" y="104862"/>
                </a:cubicBezTo>
                <a:cubicBezTo>
                  <a:pt x="99979" y="129626"/>
                  <a:pt x="146198" y="131661"/>
                  <a:pt x="153304" y="131661"/>
                </a:cubicBezTo>
                <a:cubicBezTo>
                  <a:pt x="225508" y="131661"/>
                  <a:pt x="232614" y="88751"/>
                  <a:pt x="232614" y="84086"/>
                </a:cubicBezTo>
                <a:cubicBezTo>
                  <a:pt x="232626" y="18484"/>
                  <a:pt x="209468" y="0"/>
                  <a:pt x="178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
          <p:cNvSpPr/>
          <p:nvPr/>
        </p:nvSpPr>
        <p:spPr>
          <a:xfrm>
            <a:off x="2444965" y="4605189"/>
            <a:ext cx="660340" cy="538318"/>
          </a:xfrm>
          <a:custGeom>
            <a:rect b="b" l="l" r="r" t="t"/>
            <a:pathLst>
              <a:path extrusionOk="0" h="22217" w="27253">
                <a:moveTo>
                  <a:pt x="9007" y="1"/>
                </a:moveTo>
                <a:lnTo>
                  <a:pt x="9073" y="9074"/>
                </a:lnTo>
                <a:lnTo>
                  <a:pt x="0" y="1"/>
                </a:lnTo>
                <a:lnTo>
                  <a:pt x="0" y="1"/>
                </a:lnTo>
                <a:lnTo>
                  <a:pt x="234" y="22216"/>
                </a:lnTo>
                <a:lnTo>
                  <a:pt x="27253" y="22216"/>
                </a:lnTo>
                <a:lnTo>
                  <a:pt x="27253" y="9274"/>
                </a:lnTo>
                <a:lnTo>
                  <a:pt x="17980" y="1"/>
                </a:lnTo>
                <a:lnTo>
                  <a:pt x="18046" y="9040"/>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1425701" y="4154980"/>
            <a:ext cx="1125920" cy="988511"/>
          </a:xfrm>
          <a:custGeom>
            <a:rect b="b" l="l" r="r" t="t"/>
            <a:pathLst>
              <a:path extrusionOk="0" h="40797" w="46468">
                <a:moveTo>
                  <a:pt x="18014" y="1"/>
                </a:moveTo>
                <a:lnTo>
                  <a:pt x="18014" y="16145"/>
                </a:lnTo>
                <a:lnTo>
                  <a:pt x="15679" y="16145"/>
                </a:lnTo>
                <a:lnTo>
                  <a:pt x="15679" y="23617"/>
                </a:lnTo>
                <a:lnTo>
                  <a:pt x="1" y="23617"/>
                </a:lnTo>
                <a:lnTo>
                  <a:pt x="1" y="40796"/>
                </a:lnTo>
                <a:lnTo>
                  <a:pt x="46467" y="40796"/>
                </a:lnTo>
                <a:lnTo>
                  <a:pt x="46467" y="29655"/>
                </a:lnTo>
                <a:lnTo>
                  <a:pt x="31356" y="29655"/>
                </a:lnTo>
                <a:lnTo>
                  <a:pt x="31356" y="16145"/>
                </a:lnTo>
                <a:lnTo>
                  <a:pt x="21649" y="16145"/>
                </a:lnTo>
                <a:lnTo>
                  <a:pt x="216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7759325" y="367886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3439863" y="4154975"/>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flipH="1">
            <a:off x="261500" y="49711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13"/>
          <p:cNvGrpSpPr/>
          <p:nvPr/>
        </p:nvGrpSpPr>
        <p:grpSpPr>
          <a:xfrm flipH="1">
            <a:off x="5532753" y="4357265"/>
            <a:ext cx="1947310" cy="1947310"/>
            <a:chOff x="624503" y="61115"/>
            <a:chExt cx="1947310" cy="1947310"/>
          </a:xfrm>
        </p:grpSpPr>
        <p:sp>
          <p:nvSpPr>
            <p:cNvPr id="325" name="Google Shape;325;p13"/>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13"/>
          <p:cNvSpPr txBox="1"/>
          <p:nvPr>
            <p:ph type="title"/>
          </p:nvPr>
        </p:nvSpPr>
        <p:spPr>
          <a:xfrm>
            <a:off x="3872700" y="2704675"/>
            <a:ext cx="3602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b="1" sz="2100">
                <a:latin typeface="Barlow"/>
                <a:ea typeface="Barlow"/>
                <a:cs typeface="Barlow"/>
                <a:sym typeface="Barlow"/>
              </a:defRPr>
            </a:lvl1pPr>
            <a:lvl2pPr lvl="1" rtl="0" algn="r">
              <a:spcBef>
                <a:spcPts val="0"/>
              </a:spcBef>
              <a:spcAft>
                <a:spcPts val="0"/>
              </a:spcAft>
              <a:buSzPts val="4100"/>
              <a:buNone/>
              <a:defRPr/>
            </a:lvl2pPr>
            <a:lvl3pPr lvl="2" rtl="0" algn="r">
              <a:spcBef>
                <a:spcPts val="0"/>
              </a:spcBef>
              <a:spcAft>
                <a:spcPts val="0"/>
              </a:spcAft>
              <a:buSzPts val="4100"/>
              <a:buNone/>
              <a:defRPr/>
            </a:lvl3pPr>
            <a:lvl4pPr lvl="3" rtl="0" algn="r">
              <a:spcBef>
                <a:spcPts val="0"/>
              </a:spcBef>
              <a:spcAft>
                <a:spcPts val="0"/>
              </a:spcAft>
              <a:buSzPts val="4100"/>
              <a:buNone/>
              <a:defRPr/>
            </a:lvl4pPr>
            <a:lvl5pPr lvl="4" rtl="0" algn="r">
              <a:spcBef>
                <a:spcPts val="0"/>
              </a:spcBef>
              <a:spcAft>
                <a:spcPts val="0"/>
              </a:spcAft>
              <a:buSzPts val="4100"/>
              <a:buNone/>
              <a:defRPr/>
            </a:lvl5pPr>
            <a:lvl6pPr lvl="5" rtl="0" algn="r">
              <a:spcBef>
                <a:spcPts val="0"/>
              </a:spcBef>
              <a:spcAft>
                <a:spcPts val="0"/>
              </a:spcAft>
              <a:buSzPts val="4100"/>
              <a:buNone/>
              <a:defRPr/>
            </a:lvl6pPr>
            <a:lvl7pPr lvl="6" rtl="0" algn="r">
              <a:spcBef>
                <a:spcPts val="0"/>
              </a:spcBef>
              <a:spcAft>
                <a:spcPts val="0"/>
              </a:spcAft>
              <a:buSzPts val="4100"/>
              <a:buNone/>
              <a:defRPr/>
            </a:lvl7pPr>
            <a:lvl8pPr lvl="7" rtl="0" algn="r">
              <a:spcBef>
                <a:spcPts val="0"/>
              </a:spcBef>
              <a:spcAft>
                <a:spcPts val="0"/>
              </a:spcAft>
              <a:buSzPts val="4100"/>
              <a:buNone/>
              <a:defRPr/>
            </a:lvl8pPr>
            <a:lvl9pPr lvl="8" rtl="0" algn="r">
              <a:spcBef>
                <a:spcPts val="0"/>
              </a:spcBef>
              <a:spcAft>
                <a:spcPts val="0"/>
              </a:spcAft>
              <a:buSzPts val="4100"/>
              <a:buNone/>
              <a:defRPr/>
            </a:lvl9pPr>
          </a:lstStyle>
          <a:p/>
        </p:txBody>
      </p:sp>
      <p:sp>
        <p:nvSpPr>
          <p:cNvPr id="362" name="Google Shape;362;p13"/>
          <p:cNvSpPr txBox="1"/>
          <p:nvPr>
            <p:ph idx="1" type="subTitle"/>
          </p:nvPr>
        </p:nvSpPr>
        <p:spPr>
          <a:xfrm>
            <a:off x="3486300" y="567600"/>
            <a:ext cx="4374900" cy="185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25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363" name="Shape 363"/>
        <p:cNvGrpSpPr/>
        <p:nvPr/>
      </p:nvGrpSpPr>
      <p:grpSpPr>
        <a:xfrm>
          <a:off x="0" y="0"/>
          <a:ext cx="0" cy="0"/>
          <a:chOff x="0" y="0"/>
          <a:chExt cx="0" cy="0"/>
        </a:xfrm>
      </p:grpSpPr>
      <p:sp>
        <p:nvSpPr>
          <p:cNvPr id="364" name="Google Shape;364;p14"/>
          <p:cNvSpPr txBox="1"/>
          <p:nvPr>
            <p:ph idx="1" type="subTitle"/>
          </p:nvPr>
        </p:nvSpPr>
        <p:spPr>
          <a:xfrm>
            <a:off x="408250" y="3811325"/>
            <a:ext cx="25956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5" name="Google Shape;365;p14"/>
          <p:cNvSpPr txBox="1"/>
          <p:nvPr>
            <p:ph idx="2" type="subTitle"/>
          </p:nvPr>
        </p:nvSpPr>
        <p:spPr>
          <a:xfrm>
            <a:off x="408250" y="2251225"/>
            <a:ext cx="2595600" cy="360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66" name="Google Shape;366;p14"/>
          <p:cNvSpPr/>
          <p:nvPr/>
        </p:nvSpPr>
        <p:spPr>
          <a:xfrm flipH="1" rot="558209">
            <a:off x="-806164" y="-1681105"/>
            <a:ext cx="2057275" cy="4821459"/>
          </a:xfrm>
          <a:custGeom>
            <a:rect b="b" l="l" r="r" t="t"/>
            <a:pathLst>
              <a:path extrusionOk="0" h="125599" w="49036">
                <a:moveTo>
                  <a:pt x="18314" y="0"/>
                </a:moveTo>
                <a:cubicBezTo>
                  <a:pt x="16921" y="0"/>
                  <a:pt x="15545" y="200"/>
                  <a:pt x="14244" y="701"/>
                </a:cubicBezTo>
                <a:cubicBezTo>
                  <a:pt x="10408" y="2202"/>
                  <a:pt x="8140" y="6138"/>
                  <a:pt x="6505" y="9907"/>
                </a:cubicBezTo>
                <a:cubicBezTo>
                  <a:pt x="1402" y="21716"/>
                  <a:pt x="1" y="36093"/>
                  <a:pt x="6972" y="46901"/>
                </a:cubicBezTo>
                <a:cubicBezTo>
                  <a:pt x="9641" y="51037"/>
                  <a:pt x="13510" y="54706"/>
                  <a:pt x="14077" y="59576"/>
                </a:cubicBezTo>
                <a:cubicBezTo>
                  <a:pt x="14644" y="64180"/>
                  <a:pt x="12143" y="68683"/>
                  <a:pt x="12676" y="73253"/>
                </a:cubicBezTo>
                <a:cubicBezTo>
                  <a:pt x="13410" y="79390"/>
                  <a:pt x="19348" y="83593"/>
                  <a:pt x="21382" y="89398"/>
                </a:cubicBezTo>
                <a:cubicBezTo>
                  <a:pt x="22216" y="91699"/>
                  <a:pt x="22383" y="94234"/>
                  <a:pt x="21916" y="96603"/>
                </a:cubicBezTo>
                <a:cubicBezTo>
                  <a:pt x="21182" y="100372"/>
                  <a:pt x="18914" y="103474"/>
                  <a:pt x="17913" y="107110"/>
                </a:cubicBezTo>
                <a:cubicBezTo>
                  <a:pt x="16312" y="112948"/>
                  <a:pt x="18180" y="118418"/>
                  <a:pt x="20749" y="123622"/>
                </a:cubicBezTo>
                <a:cubicBezTo>
                  <a:pt x="21082" y="124289"/>
                  <a:pt x="21483" y="124990"/>
                  <a:pt x="22083" y="125423"/>
                </a:cubicBezTo>
                <a:cubicBezTo>
                  <a:pt x="22221" y="125534"/>
                  <a:pt x="22405" y="125599"/>
                  <a:pt x="22559" y="125599"/>
                </a:cubicBezTo>
                <a:cubicBezTo>
                  <a:pt x="22591" y="125599"/>
                  <a:pt x="22621" y="125596"/>
                  <a:pt x="22650" y="125590"/>
                </a:cubicBezTo>
                <a:cubicBezTo>
                  <a:pt x="23017" y="125557"/>
                  <a:pt x="23217" y="125090"/>
                  <a:pt x="23317" y="124656"/>
                </a:cubicBezTo>
                <a:cubicBezTo>
                  <a:pt x="23484" y="123555"/>
                  <a:pt x="23084" y="122488"/>
                  <a:pt x="22984" y="121387"/>
                </a:cubicBezTo>
                <a:cubicBezTo>
                  <a:pt x="22850" y="120253"/>
                  <a:pt x="22884" y="119119"/>
                  <a:pt x="23050" y="117985"/>
                </a:cubicBezTo>
                <a:cubicBezTo>
                  <a:pt x="23717" y="113782"/>
                  <a:pt x="26653" y="110946"/>
                  <a:pt x="28654" y="107310"/>
                </a:cubicBezTo>
                <a:cubicBezTo>
                  <a:pt x="30989" y="103107"/>
                  <a:pt x="31723" y="98037"/>
                  <a:pt x="30656" y="93367"/>
                </a:cubicBezTo>
                <a:cubicBezTo>
                  <a:pt x="29555" y="88630"/>
                  <a:pt x="26753" y="84194"/>
                  <a:pt x="27220" y="79390"/>
                </a:cubicBezTo>
                <a:cubicBezTo>
                  <a:pt x="27654" y="75087"/>
                  <a:pt x="30589" y="71418"/>
                  <a:pt x="31356" y="67115"/>
                </a:cubicBezTo>
                <a:cubicBezTo>
                  <a:pt x="31890" y="64046"/>
                  <a:pt x="31189" y="60877"/>
                  <a:pt x="31323" y="57708"/>
                </a:cubicBezTo>
                <a:cubicBezTo>
                  <a:pt x="31523" y="51604"/>
                  <a:pt x="34759" y="46033"/>
                  <a:pt x="38561" y="41263"/>
                </a:cubicBezTo>
                <a:cubicBezTo>
                  <a:pt x="41697" y="37360"/>
                  <a:pt x="45366" y="33691"/>
                  <a:pt x="47101" y="29021"/>
                </a:cubicBezTo>
                <a:cubicBezTo>
                  <a:pt x="49036" y="24218"/>
                  <a:pt x="48502" y="18514"/>
                  <a:pt x="45533" y="14311"/>
                </a:cubicBezTo>
                <a:cubicBezTo>
                  <a:pt x="44265" y="12509"/>
                  <a:pt x="42664" y="11008"/>
                  <a:pt x="40996" y="9674"/>
                </a:cubicBezTo>
                <a:cubicBezTo>
                  <a:pt x="35593" y="5304"/>
                  <a:pt x="29255" y="1902"/>
                  <a:pt x="22483" y="501"/>
                </a:cubicBezTo>
                <a:cubicBezTo>
                  <a:pt x="21116" y="200"/>
                  <a:pt x="19706" y="0"/>
                  <a:pt x="183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flipH="1" rot="558274">
            <a:off x="8435473" y="3254647"/>
            <a:ext cx="1354171" cy="3173560"/>
          </a:xfrm>
          <a:custGeom>
            <a:rect b="b" l="l" r="r" t="t"/>
            <a:pathLst>
              <a:path extrusionOk="0" h="125599" w="49036">
                <a:moveTo>
                  <a:pt x="18314" y="0"/>
                </a:moveTo>
                <a:cubicBezTo>
                  <a:pt x="16921" y="0"/>
                  <a:pt x="15545" y="200"/>
                  <a:pt x="14244" y="701"/>
                </a:cubicBezTo>
                <a:cubicBezTo>
                  <a:pt x="10408" y="2202"/>
                  <a:pt x="8140" y="6138"/>
                  <a:pt x="6505" y="9907"/>
                </a:cubicBezTo>
                <a:cubicBezTo>
                  <a:pt x="1402" y="21716"/>
                  <a:pt x="1" y="36093"/>
                  <a:pt x="6972" y="46901"/>
                </a:cubicBezTo>
                <a:cubicBezTo>
                  <a:pt x="9641" y="51037"/>
                  <a:pt x="13510" y="54706"/>
                  <a:pt x="14077" y="59576"/>
                </a:cubicBezTo>
                <a:cubicBezTo>
                  <a:pt x="14644" y="64180"/>
                  <a:pt x="12143" y="68683"/>
                  <a:pt x="12676" y="73253"/>
                </a:cubicBezTo>
                <a:cubicBezTo>
                  <a:pt x="13410" y="79390"/>
                  <a:pt x="19348" y="83593"/>
                  <a:pt x="21382" y="89398"/>
                </a:cubicBezTo>
                <a:cubicBezTo>
                  <a:pt x="22216" y="91699"/>
                  <a:pt x="22383" y="94234"/>
                  <a:pt x="21916" y="96603"/>
                </a:cubicBezTo>
                <a:cubicBezTo>
                  <a:pt x="21182" y="100372"/>
                  <a:pt x="18914" y="103474"/>
                  <a:pt x="17913" y="107110"/>
                </a:cubicBezTo>
                <a:cubicBezTo>
                  <a:pt x="16312" y="112948"/>
                  <a:pt x="18180" y="118418"/>
                  <a:pt x="20749" y="123622"/>
                </a:cubicBezTo>
                <a:cubicBezTo>
                  <a:pt x="21082" y="124289"/>
                  <a:pt x="21483" y="124990"/>
                  <a:pt x="22083" y="125423"/>
                </a:cubicBezTo>
                <a:cubicBezTo>
                  <a:pt x="22221" y="125534"/>
                  <a:pt x="22405" y="125599"/>
                  <a:pt x="22559" y="125599"/>
                </a:cubicBezTo>
                <a:cubicBezTo>
                  <a:pt x="22591" y="125599"/>
                  <a:pt x="22621" y="125596"/>
                  <a:pt x="22650" y="125590"/>
                </a:cubicBezTo>
                <a:cubicBezTo>
                  <a:pt x="23017" y="125557"/>
                  <a:pt x="23217" y="125090"/>
                  <a:pt x="23317" y="124656"/>
                </a:cubicBezTo>
                <a:cubicBezTo>
                  <a:pt x="23484" y="123555"/>
                  <a:pt x="23084" y="122488"/>
                  <a:pt x="22984" y="121387"/>
                </a:cubicBezTo>
                <a:cubicBezTo>
                  <a:pt x="22850" y="120253"/>
                  <a:pt x="22884" y="119119"/>
                  <a:pt x="23050" y="117985"/>
                </a:cubicBezTo>
                <a:cubicBezTo>
                  <a:pt x="23717" y="113782"/>
                  <a:pt x="26653" y="110946"/>
                  <a:pt x="28654" y="107310"/>
                </a:cubicBezTo>
                <a:cubicBezTo>
                  <a:pt x="30989" y="103107"/>
                  <a:pt x="31723" y="98037"/>
                  <a:pt x="30656" y="93367"/>
                </a:cubicBezTo>
                <a:cubicBezTo>
                  <a:pt x="29555" y="88630"/>
                  <a:pt x="26753" y="84194"/>
                  <a:pt x="27220" y="79390"/>
                </a:cubicBezTo>
                <a:cubicBezTo>
                  <a:pt x="27654" y="75087"/>
                  <a:pt x="30589" y="71418"/>
                  <a:pt x="31356" y="67115"/>
                </a:cubicBezTo>
                <a:cubicBezTo>
                  <a:pt x="31890" y="64046"/>
                  <a:pt x="31189" y="60877"/>
                  <a:pt x="31323" y="57708"/>
                </a:cubicBezTo>
                <a:cubicBezTo>
                  <a:pt x="31523" y="51604"/>
                  <a:pt x="34759" y="46033"/>
                  <a:pt x="38561" y="41263"/>
                </a:cubicBezTo>
                <a:cubicBezTo>
                  <a:pt x="41697" y="37360"/>
                  <a:pt x="45366" y="33691"/>
                  <a:pt x="47101" y="29021"/>
                </a:cubicBezTo>
                <a:cubicBezTo>
                  <a:pt x="49036" y="24218"/>
                  <a:pt x="48502" y="18514"/>
                  <a:pt x="45533" y="14311"/>
                </a:cubicBezTo>
                <a:cubicBezTo>
                  <a:pt x="44265" y="12509"/>
                  <a:pt x="42664" y="11008"/>
                  <a:pt x="40996" y="9674"/>
                </a:cubicBezTo>
                <a:cubicBezTo>
                  <a:pt x="35593" y="5304"/>
                  <a:pt x="29255" y="1902"/>
                  <a:pt x="22483" y="501"/>
                </a:cubicBezTo>
                <a:cubicBezTo>
                  <a:pt x="21116" y="200"/>
                  <a:pt x="19706" y="0"/>
                  <a:pt x="183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flipH="1">
            <a:off x="2741848" y="4672797"/>
            <a:ext cx="659802" cy="167000"/>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575075" y="42766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14"/>
          <p:cNvGrpSpPr/>
          <p:nvPr/>
        </p:nvGrpSpPr>
        <p:grpSpPr>
          <a:xfrm flipH="1">
            <a:off x="7396778" y="-646135"/>
            <a:ext cx="1947310" cy="1947310"/>
            <a:chOff x="624503" y="61115"/>
            <a:chExt cx="1947310" cy="1947310"/>
          </a:xfrm>
        </p:grpSpPr>
        <p:sp>
          <p:nvSpPr>
            <p:cNvPr id="371" name="Google Shape;371;p14"/>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4"/>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14"/>
          <p:cNvSpPr txBox="1"/>
          <p:nvPr>
            <p:ph idx="3" type="subTitle"/>
          </p:nvPr>
        </p:nvSpPr>
        <p:spPr>
          <a:xfrm>
            <a:off x="625761" y="1887375"/>
            <a:ext cx="2159700" cy="3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8" name="Google Shape;408;p14"/>
          <p:cNvSpPr txBox="1"/>
          <p:nvPr>
            <p:ph idx="4" type="subTitle"/>
          </p:nvPr>
        </p:nvSpPr>
        <p:spPr>
          <a:xfrm>
            <a:off x="3492150" y="1887375"/>
            <a:ext cx="2159700" cy="3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9" name="Google Shape;409;p14"/>
          <p:cNvSpPr txBox="1"/>
          <p:nvPr>
            <p:ph idx="5" type="subTitle"/>
          </p:nvPr>
        </p:nvSpPr>
        <p:spPr>
          <a:xfrm>
            <a:off x="6358550" y="1887375"/>
            <a:ext cx="2159700" cy="3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0" name="Google Shape;410;p14"/>
          <p:cNvSpPr txBox="1"/>
          <p:nvPr>
            <p:ph idx="6" type="subTitle"/>
          </p:nvPr>
        </p:nvSpPr>
        <p:spPr>
          <a:xfrm>
            <a:off x="646161" y="3445175"/>
            <a:ext cx="2139300" cy="3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1" name="Google Shape;411;p14"/>
          <p:cNvSpPr txBox="1"/>
          <p:nvPr>
            <p:ph idx="7" type="subTitle"/>
          </p:nvPr>
        </p:nvSpPr>
        <p:spPr>
          <a:xfrm>
            <a:off x="3492150" y="3445175"/>
            <a:ext cx="2159700" cy="3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2" name="Google Shape;412;p14"/>
          <p:cNvSpPr txBox="1"/>
          <p:nvPr>
            <p:ph idx="8" type="subTitle"/>
          </p:nvPr>
        </p:nvSpPr>
        <p:spPr>
          <a:xfrm>
            <a:off x="6358550" y="3445175"/>
            <a:ext cx="2159700" cy="3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3" name="Google Shape;413;p14"/>
          <p:cNvSpPr txBox="1"/>
          <p:nvPr>
            <p:ph hasCustomPrompt="1" type="title"/>
          </p:nvPr>
        </p:nvSpPr>
        <p:spPr>
          <a:xfrm>
            <a:off x="1165611" y="1491575"/>
            <a:ext cx="1080000" cy="36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4" name="Google Shape;414;p14"/>
          <p:cNvSpPr txBox="1"/>
          <p:nvPr>
            <p:ph hasCustomPrompt="1" idx="9" type="title"/>
          </p:nvPr>
        </p:nvSpPr>
        <p:spPr>
          <a:xfrm>
            <a:off x="4032000" y="1491575"/>
            <a:ext cx="1080000" cy="36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5" name="Google Shape;415;p14"/>
          <p:cNvSpPr txBox="1"/>
          <p:nvPr>
            <p:ph hasCustomPrompt="1" idx="13" type="title"/>
          </p:nvPr>
        </p:nvSpPr>
        <p:spPr>
          <a:xfrm>
            <a:off x="6898400" y="1491575"/>
            <a:ext cx="1080000" cy="36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6" name="Google Shape;416;p14"/>
          <p:cNvSpPr txBox="1"/>
          <p:nvPr>
            <p:ph hasCustomPrompt="1" idx="14" type="title"/>
          </p:nvPr>
        </p:nvSpPr>
        <p:spPr>
          <a:xfrm>
            <a:off x="1165611" y="3068625"/>
            <a:ext cx="1080000" cy="36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7" name="Google Shape;417;p14"/>
          <p:cNvSpPr txBox="1"/>
          <p:nvPr>
            <p:ph hasCustomPrompt="1" idx="15" type="title"/>
          </p:nvPr>
        </p:nvSpPr>
        <p:spPr>
          <a:xfrm>
            <a:off x="4032000" y="3068625"/>
            <a:ext cx="1080000" cy="36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8" name="Google Shape;418;p14"/>
          <p:cNvSpPr txBox="1"/>
          <p:nvPr>
            <p:ph hasCustomPrompt="1" idx="16" type="title"/>
          </p:nvPr>
        </p:nvSpPr>
        <p:spPr>
          <a:xfrm>
            <a:off x="6898400" y="3068625"/>
            <a:ext cx="1080000" cy="36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9" name="Google Shape;419;p14"/>
          <p:cNvSpPr txBox="1"/>
          <p:nvPr>
            <p:ph idx="17"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20" name="Google Shape;420;p14"/>
          <p:cNvSpPr txBox="1"/>
          <p:nvPr>
            <p:ph idx="18" type="subTitle"/>
          </p:nvPr>
        </p:nvSpPr>
        <p:spPr>
          <a:xfrm>
            <a:off x="3274200" y="2251225"/>
            <a:ext cx="25956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1" name="Google Shape;421;p14"/>
          <p:cNvSpPr txBox="1"/>
          <p:nvPr>
            <p:ph idx="19" type="subTitle"/>
          </p:nvPr>
        </p:nvSpPr>
        <p:spPr>
          <a:xfrm>
            <a:off x="6140150" y="2251225"/>
            <a:ext cx="25956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2" name="Google Shape;422;p14"/>
          <p:cNvSpPr txBox="1"/>
          <p:nvPr>
            <p:ph idx="20" type="subTitle"/>
          </p:nvPr>
        </p:nvSpPr>
        <p:spPr>
          <a:xfrm>
            <a:off x="3274200" y="3811325"/>
            <a:ext cx="25956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3" name="Google Shape;423;p14"/>
          <p:cNvSpPr txBox="1"/>
          <p:nvPr>
            <p:ph idx="21" type="subTitle"/>
          </p:nvPr>
        </p:nvSpPr>
        <p:spPr>
          <a:xfrm>
            <a:off x="6140150" y="3811325"/>
            <a:ext cx="25956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2">
    <p:spTree>
      <p:nvGrpSpPr>
        <p:cNvPr id="424" name="Shape 424"/>
        <p:cNvGrpSpPr/>
        <p:nvPr/>
      </p:nvGrpSpPr>
      <p:grpSpPr>
        <a:xfrm>
          <a:off x="0" y="0"/>
          <a:ext cx="0" cy="0"/>
          <a:chOff x="0" y="0"/>
          <a:chExt cx="0" cy="0"/>
        </a:xfrm>
      </p:grpSpPr>
      <p:sp>
        <p:nvSpPr>
          <p:cNvPr id="425" name="Google Shape;425;p15"/>
          <p:cNvSpPr/>
          <p:nvPr/>
        </p:nvSpPr>
        <p:spPr>
          <a:xfrm flipH="1" rot="10800000">
            <a:off x="-1688650" y="4421481"/>
            <a:ext cx="11509246" cy="1252419"/>
          </a:xfrm>
          <a:custGeom>
            <a:rect b="b" l="l" r="r" t="t"/>
            <a:pathLst>
              <a:path extrusionOk="0" h="65606" w="177427">
                <a:moveTo>
                  <a:pt x="158924" y="1"/>
                </a:moveTo>
                <a:cubicBezTo>
                  <a:pt x="156798" y="1"/>
                  <a:pt x="154687" y="187"/>
                  <a:pt x="152643" y="708"/>
                </a:cubicBezTo>
                <a:cubicBezTo>
                  <a:pt x="147372" y="1975"/>
                  <a:pt x="142902" y="5278"/>
                  <a:pt x="138099" y="7779"/>
                </a:cubicBezTo>
                <a:cubicBezTo>
                  <a:pt x="127222" y="13486"/>
                  <a:pt x="114864" y="15199"/>
                  <a:pt x="102448" y="15199"/>
                </a:cubicBezTo>
                <a:cubicBezTo>
                  <a:pt x="97882" y="15199"/>
                  <a:pt x="93308" y="14967"/>
                  <a:pt x="88797" y="14618"/>
                </a:cubicBezTo>
                <a:cubicBezTo>
                  <a:pt x="76313" y="13623"/>
                  <a:pt x="63791" y="11812"/>
                  <a:pt x="51302" y="11812"/>
                </a:cubicBezTo>
                <a:cubicBezTo>
                  <a:pt x="47039" y="11812"/>
                  <a:pt x="42780" y="12023"/>
                  <a:pt x="38528" y="12550"/>
                </a:cubicBezTo>
                <a:cubicBezTo>
                  <a:pt x="33524" y="13150"/>
                  <a:pt x="27720" y="14885"/>
                  <a:pt x="26086" y="19655"/>
                </a:cubicBezTo>
                <a:cubicBezTo>
                  <a:pt x="25218" y="22290"/>
                  <a:pt x="25852" y="25225"/>
                  <a:pt x="24985" y="27827"/>
                </a:cubicBezTo>
                <a:cubicBezTo>
                  <a:pt x="23384" y="32597"/>
                  <a:pt x="17713" y="34332"/>
                  <a:pt x="12876" y="35499"/>
                </a:cubicBezTo>
                <a:cubicBezTo>
                  <a:pt x="8006" y="36734"/>
                  <a:pt x="2369" y="38735"/>
                  <a:pt x="1134" y="43572"/>
                </a:cubicBezTo>
                <a:cubicBezTo>
                  <a:pt x="0" y="47841"/>
                  <a:pt x="3136" y="52178"/>
                  <a:pt x="6872" y="54513"/>
                </a:cubicBezTo>
                <a:cubicBezTo>
                  <a:pt x="11313" y="57277"/>
                  <a:pt x="16556" y="58167"/>
                  <a:pt x="21833" y="58167"/>
                </a:cubicBezTo>
                <a:cubicBezTo>
                  <a:pt x="24008" y="58167"/>
                  <a:pt x="26188" y="58016"/>
                  <a:pt x="28320" y="57782"/>
                </a:cubicBezTo>
                <a:cubicBezTo>
                  <a:pt x="34278" y="57132"/>
                  <a:pt x="40236" y="55932"/>
                  <a:pt x="46158" y="55932"/>
                </a:cubicBezTo>
                <a:cubicBezTo>
                  <a:pt x="47531" y="55932"/>
                  <a:pt x="48901" y="55997"/>
                  <a:pt x="50269" y="56147"/>
                </a:cubicBezTo>
                <a:cubicBezTo>
                  <a:pt x="62411" y="57448"/>
                  <a:pt x="73353" y="65154"/>
                  <a:pt x="85528" y="65588"/>
                </a:cubicBezTo>
                <a:cubicBezTo>
                  <a:pt x="85878" y="65599"/>
                  <a:pt x="86227" y="65605"/>
                  <a:pt x="86575" y="65605"/>
                </a:cubicBezTo>
                <a:cubicBezTo>
                  <a:pt x="100875" y="65605"/>
                  <a:pt x="113964" y="55814"/>
                  <a:pt x="128325" y="55814"/>
                </a:cubicBezTo>
                <a:cubicBezTo>
                  <a:pt x="138972" y="55814"/>
                  <a:pt x="149050" y="61170"/>
                  <a:pt x="159608" y="61170"/>
                </a:cubicBezTo>
                <a:cubicBezTo>
                  <a:pt x="160198" y="61170"/>
                  <a:pt x="160789" y="61153"/>
                  <a:pt x="161382" y="61118"/>
                </a:cubicBezTo>
                <a:cubicBezTo>
                  <a:pt x="163584" y="60984"/>
                  <a:pt x="165819" y="60584"/>
                  <a:pt x="167487" y="59250"/>
                </a:cubicBezTo>
                <a:cubicBezTo>
                  <a:pt x="168687" y="58282"/>
                  <a:pt x="169521" y="56981"/>
                  <a:pt x="170255" y="55614"/>
                </a:cubicBezTo>
                <a:cubicBezTo>
                  <a:pt x="172924" y="50477"/>
                  <a:pt x="173958" y="44572"/>
                  <a:pt x="173191" y="38835"/>
                </a:cubicBezTo>
                <a:cubicBezTo>
                  <a:pt x="172423" y="32731"/>
                  <a:pt x="169588" y="26626"/>
                  <a:pt x="170956" y="20589"/>
                </a:cubicBezTo>
                <a:cubicBezTo>
                  <a:pt x="171923" y="16252"/>
                  <a:pt x="177427" y="10048"/>
                  <a:pt x="176126" y="5478"/>
                </a:cubicBezTo>
                <a:cubicBezTo>
                  <a:pt x="174792" y="975"/>
                  <a:pt x="167453" y="608"/>
                  <a:pt x="163584" y="241"/>
                </a:cubicBezTo>
                <a:cubicBezTo>
                  <a:pt x="162036" y="100"/>
                  <a:pt x="160476" y="1"/>
                  <a:pt x="1589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flipH="1">
            <a:off x="7316450" y="968650"/>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flipH="1">
            <a:off x="258513" y="23981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29" name="Google Shape;429;p15"/>
          <p:cNvSpPr txBox="1"/>
          <p:nvPr>
            <p:ph hasCustomPrompt="1" idx="2" type="title"/>
          </p:nvPr>
        </p:nvSpPr>
        <p:spPr>
          <a:xfrm>
            <a:off x="912691" y="1843700"/>
            <a:ext cx="933000" cy="45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8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30" name="Google Shape;430;p15"/>
          <p:cNvSpPr txBox="1"/>
          <p:nvPr>
            <p:ph hasCustomPrompt="1" idx="3" type="title"/>
          </p:nvPr>
        </p:nvSpPr>
        <p:spPr>
          <a:xfrm>
            <a:off x="2502000" y="1843700"/>
            <a:ext cx="933000" cy="45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8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31" name="Google Shape;431;p15"/>
          <p:cNvSpPr txBox="1"/>
          <p:nvPr>
            <p:ph hasCustomPrompt="1" idx="4" type="title"/>
          </p:nvPr>
        </p:nvSpPr>
        <p:spPr>
          <a:xfrm>
            <a:off x="4105500" y="1843700"/>
            <a:ext cx="933000" cy="45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8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32" name="Google Shape;432;p15"/>
          <p:cNvSpPr txBox="1"/>
          <p:nvPr>
            <p:ph hasCustomPrompt="1" idx="5" type="title"/>
          </p:nvPr>
        </p:nvSpPr>
        <p:spPr>
          <a:xfrm>
            <a:off x="5709000" y="1843700"/>
            <a:ext cx="933000" cy="45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8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33" name="Google Shape;433;p15"/>
          <p:cNvSpPr txBox="1"/>
          <p:nvPr>
            <p:ph hasCustomPrompt="1" idx="6" type="title"/>
          </p:nvPr>
        </p:nvSpPr>
        <p:spPr>
          <a:xfrm>
            <a:off x="7312500" y="1843700"/>
            <a:ext cx="933000" cy="45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800">
                <a:latin typeface="Barlow Medium"/>
                <a:ea typeface="Barlow Medium"/>
                <a:cs typeface="Barlow Medium"/>
                <a:sym typeface="Barlow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34" name="Google Shape;434;p15"/>
          <p:cNvSpPr txBox="1"/>
          <p:nvPr>
            <p:ph idx="1" type="subTitle"/>
          </p:nvPr>
        </p:nvSpPr>
        <p:spPr>
          <a:xfrm>
            <a:off x="2173850" y="2008975"/>
            <a:ext cx="1603500" cy="95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5" name="Google Shape;435;p15"/>
          <p:cNvSpPr txBox="1"/>
          <p:nvPr>
            <p:ph idx="7" type="subTitle"/>
          </p:nvPr>
        </p:nvSpPr>
        <p:spPr>
          <a:xfrm>
            <a:off x="3770250" y="2008975"/>
            <a:ext cx="1603500" cy="95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6" name="Google Shape;436;p15"/>
          <p:cNvSpPr txBox="1"/>
          <p:nvPr>
            <p:ph idx="8" type="subTitle"/>
          </p:nvPr>
        </p:nvSpPr>
        <p:spPr>
          <a:xfrm>
            <a:off x="5373750" y="2008975"/>
            <a:ext cx="1603500" cy="95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7" name="Google Shape;437;p15"/>
          <p:cNvSpPr txBox="1"/>
          <p:nvPr>
            <p:ph idx="9" type="subTitle"/>
          </p:nvPr>
        </p:nvSpPr>
        <p:spPr>
          <a:xfrm>
            <a:off x="6977250" y="2008975"/>
            <a:ext cx="1603500" cy="95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8" name="Google Shape;438;p15"/>
          <p:cNvSpPr txBox="1"/>
          <p:nvPr>
            <p:ph idx="13" type="subTitle"/>
          </p:nvPr>
        </p:nvSpPr>
        <p:spPr>
          <a:xfrm>
            <a:off x="563250" y="2008975"/>
            <a:ext cx="1603500" cy="95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9">
    <p:spTree>
      <p:nvGrpSpPr>
        <p:cNvPr id="439" name="Shape 439"/>
        <p:cNvGrpSpPr/>
        <p:nvPr/>
      </p:nvGrpSpPr>
      <p:grpSpPr>
        <a:xfrm>
          <a:off x="0" y="0"/>
          <a:ext cx="0" cy="0"/>
          <a:chOff x="0" y="0"/>
          <a:chExt cx="0" cy="0"/>
        </a:xfrm>
      </p:grpSpPr>
      <p:sp>
        <p:nvSpPr>
          <p:cNvPr id="440" name="Google Shape;440;p16"/>
          <p:cNvSpPr/>
          <p:nvPr/>
        </p:nvSpPr>
        <p:spPr>
          <a:xfrm>
            <a:off x="-486450" y="-214444"/>
            <a:ext cx="5267606" cy="2419701"/>
          </a:xfrm>
          <a:custGeom>
            <a:rect b="b" l="l" r="r" t="t"/>
            <a:pathLst>
              <a:path extrusionOk="0" h="81795" w="85164">
                <a:moveTo>
                  <a:pt x="0" y="80250"/>
                </a:moveTo>
                <a:cubicBezTo>
                  <a:pt x="0" y="80250"/>
                  <a:pt x="21663" y="81794"/>
                  <a:pt x="21663" y="62123"/>
                </a:cubicBezTo>
                <a:cubicBezTo>
                  <a:pt x="21663" y="42470"/>
                  <a:pt x="7705" y="41074"/>
                  <a:pt x="9101" y="22929"/>
                </a:cubicBezTo>
                <a:cubicBezTo>
                  <a:pt x="10497" y="4783"/>
                  <a:pt x="31434" y="5137"/>
                  <a:pt x="41204" y="20844"/>
                </a:cubicBezTo>
                <a:cubicBezTo>
                  <a:pt x="50975" y="36533"/>
                  <a:pt x="82036" y="28698"/>
                  <a:pt x="85163" y="0"/>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flipH="1" rot="10800000">
            <a:off x="3083108" y="3154376"/>
            <a:ext cx="8223723" cy="2667080"/>
          </a:xfrm>
          <a:custGeom>
            <a:rect b="b" l="l" r="r" t="t"/>
            <a:pathLst>
              <a:path extrusionOk="0" h="43120" w="132957">
                <a:moveTo>
                  <a:pt x="1" y="1"/>
                </a:moveTo>
                <a:cubicBezTo>
                  <a:pt x="1" y="1"/>
                  <a:pt x="11158" y="24994"/>
                  <a:pt x="31259" y="24994"/>
                </a:cubicBezTo>
                <a:cubicBezTo>
                  <a:pt x="35262" y="24994"/>
                  <a:pt x="39619" y="24003"/>
                  <a:pt x="44313" y="21626"/>
                </a:cubicBezTo>
                <a:cubicBezTo>
                  <a:pt x="57230" y="15087"/>
                  <a:pt x="67816" y="11920"/>
                  <a:pt x="75470" y="11920"/>
                </a:cubicBezTo>
                <a:cubicBezTo>
                  <a:pt x="84568" y="11920"/>
                  <a:pt x="89525" y="16394"/>
                  <a:pt x="89333" y="24995"/>
                </a:cubicBezTo>
                <a:cubicBezTo>
                  <a:pt x="89129" y="34113"/>
                  <a:pt x="98552" y="43120"/>
                  <a:pt x="109512" y="43120"/>
                </a:cubicBezTo>
                <a:cubicBezTo>
                  <a:pt x="117567" y="43120"/>
                  <a:pt x="126452" y="38255"/>
                  <a:pt x="132956" y="24995"/>
                </a:cubicBezTo>
                <a:lnTo>
                  <a:pt x="1329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4998200" y="1778038"/>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flipH="1">
            <a:off x="2689550" y="1902583"/>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320175" y="2159375"/>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46" name="Google Shape;446;p16"/>
          <p:cNvSpPr txBox="1"/>
          <p:nvPr>
            <p:ph idx="1" type="subTitle"/>
          </p:nvPr>
        </p:nvSpPr>
        <p:spPr>
          <a:xfrm>
            <a:off x="540000" y="3145900"/>
            <a:ext cx="2455200" cy="2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7" name="Google Shape;447;p16"/>
          <p:cNvSpPr txBox="1"/>
          <p:nvPr>
            <p:ph idx="2" type="subTitle"/>
          </p:nvPr>
        </p:nvSpPr>
        <p:spPr>
          <a:xfrm>
            <a:off x="3344400" y="3145900"/>
            <a:ext cx="2455200" cy="30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8" name="Google Shape;448;p16"/>
          <p:cNvSpPr txBox="1"/>
          <p:nvPr>
            <p:ph idx="3" type="subTitle"/>
          </p:nvPr>
        </p:nvSpPr>
        <p:spPr>
          <a:xfrm>
            <a:off x="6184799" y="3145900"/>
            <a:ext cx="2455200" cy="30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9" name="Google Shape;449;p16"/>
          <p:cNvSpPr txBox="1"/>
          <p:nvPr>
            <p:ph idx="4" type="subTitle"/>
          </p:nvPr>
        </p:nvSpPr>
        <p:spPr>
          <a:xfrm>
            <a:off x="540000" y="3506525"/>
            <a:ext cx="2455200" cy="79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50" name="Google Shape;450;p16"/>
          <p:cNvSpPr txBox="1"/>
          <p:nvPr>
            <p:ph idx="5" type="subTitle"/>
          </p:nvPr>
        </p:nvSpPr>
        <p:spPr>
          <a:xfrm>
            <a:off x="3344400" y="3506525"/>
            <a:ext cx="2455200" cy="79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51" name="Google Shape;451;p16"/>
          <p:cNvSpPr txBox="1"/>
          <p:nvPr>
            <p:ph idx="6" type="subTitle"/>
          </p:nvPr>
        </p:nvSpPr>
        <p:spPr>
          <a:xfrm>
            <a:off x="6184800" y="3506525"/>
            <a:ext cx="2455200" cy="79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LANK_11">
    <p:spTree>
      <p:nvGrpSpPr>
        <p:cNvPr id="452" name="Shape 452"/>
        <p:cNvGrpSpPr/>
        <p:nvPr/>
      </p:nvGrpSpPr>
      <p:grpSpPr>
        <a:xfrm>
          <a:off x="0" y="0"/>
          <a:ext cx="0" cy="0"/>
          <a:chOff x="0" y="0"/>
          <a:chExt cx="0" cy="0"/>
        </a:xfrm>
      </p:grpSpPr>
      <p:sp>
        <p:nvSpPr>
          <p:cNvPr id="453" name="Google Shape;453;p17"/>
          <p:cNvSpPr/>
          <p:nvPr/>
        </p:nvSpPr>
        <p:spPr>
          <a:xfrm rot="10800000">
            <a:off x="5415881" y="3384833"/>
            <a:ext cx="5119595"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flipH="1" rot="10800000">
            <a:off x="-2064134" y="-520388"/>
            <a:ext cx="13272268" cy="2257201"/>
          </a:xfrm>
          <a:custGeom>
            <a:rect b="b" l="l" r="r" t="t"/>
            <a:pathLst>
              <a:path extrusionOk="0" h="69335" w="203789">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605975" y="1551613"/>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7363888" y="3615350"/>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17"/>
          <p:cNvGrpSpPr/>
          <p:nvPr/>
        </p:nvGrpSpPr>
        <p:grpSpPr>
          <a:xfrm flipH="1">
            <a:off x="-644472" y="3927965"/>
            <a:ext cx="1947310" cy="1947310"/>
            <a:chOff x="624503" y="61115"/>
            <a:chExt cx="1947310" cy="1947310"/>
          </a:xfrm>
        </p:grpSpPr>
        <p:sp>
          <p:nvSpPr>
            <p:cNvPr id="458" name="Google Shape;458;p17"/>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7"/>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7"/>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1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atin typeface="Barlow SemiBold"/>
                <a:ea typeface="Barlow SemiBold"/>
                <a:cs typeface="Barlow SemiBold"/>
                <a:sym typeface="Barlow SemiBold"/>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95" name="Google Shape;495;p17"/>
          <p:cNvSpPr txBox="1"/>
          <p:nvPr>
            <p:ph hasCustomPrompt="1" idx="2" type="title"/>
          </p:nvPr>
        </p:nvSpPr>
        <p:spPr>
          <a:xfrm>
            <a:off x="1302850" y="2296350"/>
            <a:ext cx="1639500" cy="66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a:solidFill>
                  <a:schemeClr val="lt1"/>
                </a:solidFill>
                <a:latin typeface="Barlow Medium"/>
                <a:ea typeface="Barlow Medium"/>
                <a:cs typeface="Barlow Medium"/>
                <a:sym typeface="Barlow Medium"/>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96" name="Google Shape;496;p17"/>
          <p:cNvSpPr txBox="1"/>
          <p:nvPr>
            <p:ph hasCustomPrompt="1" idx="3" type="title"/>
          </p:nvPr>
        </p:nvSpPr>
        <p:spPr>
          <a:xfrm>
            <a:off x="3716525" y="1584250"/>
            <a:ext cx="1639500" cy="66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a:solidFill>
                  <a:schemeClr val="lt1"/>
                </a:solidFill>
                <a:latin typeface="Barlow Medium"/>
                <a:ea typeface="Barlow Medium"/>
                <a:cs typeface="Barlow Medium"/>
                <a:sym typeface="Barlow Medium"/>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97" name="Google Shape;497;p17"/>
          <p:cNvSpPr txBox="1"/>
          <p:nvPr>
            <p:ph hasCustomPrompt="1" idx="4" type="title"/>
          </p:nvPr>
        </p:nvSpPr>
        <p:spPr>
          <a:xfrm>
            <a:off x="6507775" y="1868375"/>
            <a:ext cx="1639500" cy="66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a:solidFill>
                  <a:schemeClr val="lt1"/>
                </a:solidFill>
                <a:latin typeface="Barlow Medium"/>
                <a:ea typeface="Barlow Medium"/>
                <a:cs typeface="Barlow Medium"/>
                <a:sym typeface="Barlow Medium"/>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esign 1">
  <p:cSld name="CUSTOM_18">
    <p:spTree>
      <p:nvGrpSpPr>
        <p:cNvPr id="498" name="Shape 498"/>
        <p:cNvGrpSpPr/>
        <p:nvPr/>
      </p:nvGrpSpPr>
      <p:grpSpPr>
        <a:xfrm>
          <a:off x="0" y="0"/>
          <a:ext cx="0" cy="0"/>
          <a:chOff x="0" y="0"/>
          <a:chExt cx="0" cy="0"/>
        </a:xfrm>
      </p:grpSpPr>
      <p:sp>
        <p:nvSpPr>
          <p:cNvPr id="499" name="Google Shape;499;p18"/>
          <p:cNvSpPr/>
          <p:nvPr/>
        </p:nvSpPr>
        <p:spPr>
          <a:xfrm flipH="1" rot="10800000">
            <a:off x="-2122749" y="3281995"/>
            <a:ext cx="5861862"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t/>
            </a:r>
            <a:endParaRPr sz="1600"/>
          </a:p>
        </p:txBody>
      </p:sp>
      <p:sp>
        <p:nvSpPr>
          <p:cNvPr id="500" name="Google Shape;500;p18"/>
          <p:cNvSpPr/>
          <p:nvPr/>
        </p:nvSpPr>
        <p:spPr>
          <a:xfrm flipH="1">
            <a:off x="-46815" y="-362304"/>
            <a:ext cx="9273640" cy="1856944"/>
          </a:xfrm>
          <a:custGeom>
            <a:rect b="b" l="l" r="r" t="t"/>
            <a:pathLst>
              <a:path extrusionOk="0" h="67074" w="195060">
                <a:moveTo>
                  <a:pt x="0" y="1"/>
                </a:moveTo>
                <a:lnTo>
                  <a:pt x="0" y="67074"/>
                </a:lnTo>
                <a:cubicBezTo>
                  <a:pt x="0" y="67074"/>
                  <a:pt x="7731" y="38156"/>
                  <a:pt x="31389" y="38156"/>
                </a:cubicBezTo>
                <a:cubicBezTo>
                  <a:pt x="34779" y="38156"/>
                  <a:pt x="38495" y="38749"/>
                  <a:pt x="42563" y="40107"/>
                </a:cubicBezTo>
                <a:cubicBezTo>
                  <a:pt x="53664" y="43818"/>
                  <a:pt x="61784" y="45484"/>
                  <a:pt x="67958" y="45484"/>
                </a:cubicBezTo>
                <a:cubicBezTo>
                  <a:pt x="79835" y="45484"/>
                  <a:pt x="84507" y="39316"/>
                  <a:pt x="89332" y="29666"/>
                </a:cubicBezTo>
                <a:cubicBezTo>
                  <a:pt x="93516" y="21287"/>
                  <a:pt x="101818" y="16441"/>
                  <a:pt x="110052" y="16441"/>
                </a:cubicBezTo>
                <a:cubicBezTo>
                  <a:pt x="116211" y="16441"/>
                  <a:pt x="122333" y="19152"/>
                  <a:pt x="126665" y="25125"/>
                </a:cubicBezTo>
                <a:cubicBezTo>
                  <a:pt x="131257" y="31456"/>
                  <a:pt x="137426" y="34310"/>
                  <a:pt x="143512" y="34310"/>
                </a:cubicBezTo>
                <a:cubicBezTo>
                  <a:pt x="150846" y="34310"/>
                  <a:pt x="158059" y="30167"/>
                  <a:pt x="162249" y="22966"/>
                </a:cubicBezTo>
                <a:cubicBezTo>
                  <a:pt x="165878" y="16735"/>
                  <a:pt x="172152" y="14040"/>
                  <a:pt x="178350" y="14040"/>
                </a:cubicBezTo>
                <a:cubicBezTo>
                  <a:pt x="185278" y="14040"/>
                  <a:pt x="192113" y="17407"/>
                  <a:pt x="195060" y="22966"/>
                </a:cubicBezTo>
                <a:lnTo>
                  <a:pt x="1950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332175" y="1336238"/>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7759325" y="4685050"/>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esign 2">
  <p:cSld name="CUSTOM_18_1">
    <p:spTree>
      <p:nvGrpSpPr>
        <p:cNvPr id="504" name="Shape 504"/>
        <p:cNvGrpSpPr/>
        <p:nvPr/>
      </p:nvGrpSpPr>
      <p:grpSpPr>
        <a:xfrm>
          <a:off x="0" y="0"/>
          <a:ext cx="0" cy="0"/>
          <a:chOff x="0" y="0"/>
          <a:chExt cx="0" cy="0"/>
        </a:xfrm>
      </p:grpSpPr>
      <p:sp>
        <p:nvSpPr>
          <p:cNvPr id="505" name="Google Shape;505;p19"/>
          <p:cNvSpPr/>
          <p:nvPr/>
        </p:nvSpPr>
        <p:spPr>
          <a:xfrm>
            <a:off x="-46825" y="-209901"/>
            <a:ext cx="9273640" cy="1279604"/>
          </a:xfrm>
          <a:custGeom>
            <a:rect b="b" l="l" r="r" t="t"/>
            <a:pathLst>
              <a:path extrusionOk="0" h="67074" w="195060">
                <a:moveTo>
                  <a:pt x="0" y="1"/>
                </a:moveTo>
                <a:lnTo>
                  <a:pt x="0" y="67074"/>
                </a:lnTo>
                <a:cubicBezTo>
                  <a:pt x="0" y="67074"/>
                  <a:pt x="7731" y="38156"/>
                  <a:pt x="31389" y="38156"/>
                </a:cubicBezTo>
                <a:cubicBezTo>
                  <a:pt x="34779" y="38156"/>
                  <a:pt x="38495" y="38749"/>
                  <a:pt x="42563" y="40107"/>
                </a:cubicBezTo>
                <a:cubicBezTo>
                  <a:pt x="53664" y="43818"/>
                  <a:pt x="61784" y="45484"/>
                  <a:pt x="67958" y="45484"/>
                </a:cubicBezTo>
                <a:cubicBezTo>
                  <a:pt x="79835" y="45484"/>
                  <a:pt x="84507" y="39316"/>
                  <a:pt x="89332" y="29666"/>
                </a:cubicBezTo>
                <a:cubicBezTo>
                  <a:pt x="93516" y="21287"/>
                  <a:pt x="101818" y="16441"/>
                  <a:pt x="110052" y="16441"/>
                </a:cubicBezTo>
                <a:cubicBezTo>
                  <a:pt x="116211" y="16441"/>
                  <a:pt x="122333" y="19152"/>
                  <a:pt x="126665" y="25125"/>
                </a:cubicBezTo>
                <a:cubicBezTo>
                  <a:pt x="131257" y="31456"/>
                  <a:pt x="137426" y="34310"/>
                  <a:pt x="143512" y="34310"/>
                </a:cubicBezTo>
                <a:cubicBezTo>
                  <a:pt x="150846" y="34310"/>
                  <a:pt x="158059" y="30167"/>
                  <a:pt x="162249" y="22966"/>
                </a:cubicBezTo>
                <a:cubicBezTo>
                  <a:pt x="165878" y="16735"/>
                  <a:pt x="172152" y="14040"/>
                  <a:pt x="178350" y="14040"/>
                </a:cubicBezTo>
                <a:cubicBezTo>
                  <a:pt x="185278" y="14040"/>
                  <a:pt x="192113" y="17407"/>
                  <a:pt x="195060" y="22966"/>
                </a:cubicBezTo>
                <a:lnTo>
                  <a:pt x="1950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rot="10800000">
            <a:off x="5222588" y="3376421"/>
            <a:ext cx="5119595"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774938" y="851338"/>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flipH="1">
            <a:off x="3762100" y="3468771"/>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440337" y="2868825"/>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p:cSld name="CUSTOM_16">
    <p:bg>
      <p:bgPr>
        <a:solidFill>
          <a:schemeClr val="accent1"/>
        </a:solidFill>
      </p:bgPr>
    </p:bg>
    <p:spTree>
      <p:nvGrpSpPr>
        <p:cNvPr id="511" name="Shape 511"/>
        <p:cNvGrpSpPr/>
        <p:nvPr/>
      </p:nvGrpSpPr>
      <p:grpSpPr>
        <a:xfrm>
          <a:off x="0" y="0"/>
          <a:ext cx="0" cy="0"/>
          <a:chOff x="0" y="0"/>
          <a:chExt cx="0" cy="0"/>
        </a:xfrm>
      </p:grpSpPr>
      <p:sp>
        <p:nvSpPr>
          <p:cNvPr id="512" name="Google Shape;512;p20"/>
          <p:cNvSpPr txBox="1"/>
          <p:nvPr>
            <p:ph type="title"/>
          </p:nvPr>
        </p:nvSpPr>
        <p:spPr>
          <a:xfrm>
            <a:off x="3652350" y="491400"/>
            <a:ext cx="4987500" cy="19980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513" name="Google Shape;513;p20"/>
          <p:cNvSpPr txBox="1"/>
          <p:nvPr>
            <p:ph idx="1" type="subTitle"/>
          </p:nvPr>
        </p:nvSpPr>
        <p:spPr>
          <a:xfrm>
            <a:off x="4283100" y="3131125"/>
            <a:ext cx="3726000" cy="9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grpSp>
        <p:nvGrpSpPr>
          <p:cNvPr id="514" name="Google Shape;514;p20"/>
          <p:cNvGrpSpPr/>
          <p:nvPr/>
        </p:nvGrpSpPr>
        <p:grpSpPr>
          <a:xfrm rot="10800000">
            <a:off x="8513307" y="1387815"/>
            <a:ext cx="1670208" cy="1670208"/>
            <a:chOff x="624503" y="61115"/>
            <a:chExt cx="1947310" cy="1947310"/>
          </a:xfrm>
        </p:grpSpPr>
        <p:sp>
          <p:nvSpPr>
            <p:cNvPr id="515" name="Google Shape;515;p20"/>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20"/>
          <p:cNvSpPr/>
          <p:nvPr/>
        </p:nvSpPr>
        <p:spPr>
          <a:xfrm flipH="1">
            <a:off x="4476300" y="240671"/>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4" name="Shape 144"/>
        <p:cNvGrpSpPr/>
        <p:nvPr/>
      </p:nvGrpSpPr>
      <p:grpSpPr>
        <a:xfrm>
          <a:off x="0" y="0"/>
          <a:ext cx="0" cy="0"/>
          <a:chOff x="0" y="0"/>
          <a:chExt cx="0" cy="0"/>
        </a:xfrm>
      </p:grpSpPr>
      <p:sp>
        <p:nvSpPr>
          <p:cNvPr id="145" name="Google Shape;145;p3"/>
          <p:cNvSpPr/>
          <p:nvPr/>
        </p:nvSpPr>
        <p:spPr>
          <a:xfrm flipH="1">
            <a:off x="7229646" y="1197250"/>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flipH="1">
            <a:off x="-208709" y="3835525"/>
            <a:ext cx="9561417" cy="2067175"/>
          </a:xfrm>
          <a:custGeom>
            <a:rect b="b" l="l" r="r" t="t"/>
            <a:pathLst>
              <a:path extrusionOk="0" h="54335" w="164916">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7271739" y="3298771"/>
            <a:ext cx="254570" cy="254591"/>
          </a:xfrm>
          <a:custGeom>
            <a:rect b="b" l="l" r="r" t="t"/>
            <a:pathLst>
              <a:path extrusionOk="0" h="12177" w="12176">
                <a:moveTo>
                  <a:pt x="6105" y="1"/>
                </a:moveTo>
                <a:cubicBezTo>
                  <a:pt x="2736" y="1"/>
                  <a:pt x="0" y="2736"/>
                  <a:pt x="0" y="6072"/>
                </a:cubicBezTo>
                <a:cubicBezTo>
                  <a:pt x="0" y="9441"/>
                  <a:pt x="2736" y="12176"/>
                  <a:pt x="6105" y="12176"/>
                </a:cubicBezTo>
                <a:cubicBezTo>
                  <a:pt x="9474" y="12176"/>
                  <a:pt x="12176" y="9441"/>
                  <a:pt x="12176" y="6072"/>
                </a:cubicBezTo>
                <a:cubicBezTo>
                  <a:pt x="12176" y="2736"/>
                  <a:pt x="9474"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flipH="1">
            <a:off x="4534684" y="198098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flipH="1">
            <a:off x="171709" y="23981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3"/>
          <p:cNvCxnSpPr/>
          <p:nvPr/>
        </p:nvCxnSpPr>
        <p:spPr>
          <a:xfrm>
            <a:off x="3087925" y="2541875"/>
            <a:ext cx="0" cy="593700"/>
          </a:xfrm>
          <a:prstGeom prst="straightConnector1">
            <a:avLst/>
          </a:prstGeom>
          <a:noFill/>
          <a:ln cap="flat" cmpd="sng" w="76200">
            <a:solidFill>
              <a:schemeClr val="accent3"/>
            </a:solidFill>
            <a:prstDash val="solid"/>
            <a:round/>
            <a:headEnd len="med" w="med" type="none"/>
            <a:tailEnd len="med" w="med" type="none"/>
          </a:ln>
        </p:spPr>
      </p:cxnSp>
      <p:cxnSp>
        <p:nvCxnSpPr>
          <p:cNvPr id="151" name="Google Shape;151;p3"/>
          <p:cNvCxnSpPr/>
          <p:nvPr/>
        </p:nvCxnSpPr>
        <p:spPr>
          <a:xfrm>
            <a:off x="1981225" y="2541875"/>
            <a:ext cx="0" cy="593700"/>
          </a:xfrm>
          <a:prstGeom prst="straightConnector1">
            <a:avLst/>
          </a:prstGeom>
          <a:noFill/>
          <a:ln cap="flat" cmpd="sng" w="76200">
            <a:solidFill>
              <a:schemeClr val="accent3"/>
            </a:solidFill>
            <a:prstDash val="solid"/>
            <a:round/>
            <a:headEnd len="med" w="med" type="none"/>
            <a:tailEnd len="med" w="med" type="none"/>
          </a:ln>
        </p:spPr>
      </p:cxnSp>
      <p:sp>
        <p:nvSpPr>
          <p:cNvPr id="152" name="Google Shape;152;p3"/>
          <p:cNvSpPr txBox="1"/>
          <p:nvPr>
            <p:ph type="title"/>
          </p:nvPr>
        </p:nvSpPr>
        <p:spPr>
          <a:xfrm flipH="1">
            <a:off x="734276" y="720000"/>
            <a:ext cx="3600600" cy="1618500"/>
          </a:xfrm>
          <a:prstGeom prst="rect">
            <a:avLst/>
          </a:prstGeom>
        </p:spPr>
        <p:txBody>
          <a:bodyPr anchorCtr="0" anchor="t" bIns="91425" lIns="91425" spcFirstLastPara="1" rIns="91425" wrap="square" tIns="91425">
            <a:noAutofit/>
          </a:bodyPr>
          <a:lstStyle>
            <a:lvl1pPr lvl="0" algn="ctr">
              <a:spcBef>
                <a:spcPts val="0"/>
              </a:spcBef>
              <a:spcAft>
                <a:spcPts val="0"/>
              </a:spcAft>
              <a:buSzPts val="4100"/>
              <a:buNone/>
              <a:defRPr sz="5000">
                <a:solidFill>
                  <a:schemeClr val="accent3"/>
                </a:solidFill>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153" name="Google Shape;153;p3"/>
          <p:cNvSpPr txBox="1"/>
          <p:nvPr>
            <p:ph hasCustomPrompt="1" idx="2" type="title"/>
          </p:nvPr>
        </p:nvSpPr>
        <p:spPr>
          <a:xfrm flipH="1">
            <a:off x="1981224" y="2338500"/>
            <a:ext cx="1106700" cy="98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solidFill>
                  <a:schemeClr val="accent2"/>
                </a:solidFill>
                <a:latin typeface="Barlow Medium"/>
                <a:ea typeface="Barlow Medium"/>
                <a:cs typeface="Barlow Medium"/>
                <a:sym typeface="Barlow Medium"/>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54" name="Google Shape;154;p3"/>
          <p:cNvSpPr txBox="1"/>
          <p:nvPr>
            <p:ph idx="1" type="subTitle"/>
          </p:nvPr>
        </p:nvSpPr>
        <p:spPr>
          <a:xfrm flipH="1">
            <a:off x="1162274" y="3434200"/>
            <a:ext cx="2744700" cy="678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600">
                <a:latin typeface="Catamaran"/>
                <a:ea typeface="Catamaran"/>
                <a:cs typeface="Catamaran"/>
                <a:sym typeface="Catamaran"/>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our Columns">
  <p:cSld name="CUSTOM_14">
    <p:spTree>
      <p:nvGrpSpPr>
        <p:cNvPr id="552" name="Shape 552"/>
        <p:cNvGrpSpPr/>
        <p:nvPr/>
      </p:nvGrpSpPr>
      <p:grpSpPr>
        <a:xfrm>
          <a:off x="0" y="0"/>
          <a:ext cx="0" cy="0"/>
          <a:chOff x="0" y="0"/>
          <a:chExt cx="0" cy="0"/>
        </a:xfrm>
      </p:grpSpPr>
      <p:sp>
        <p:nvSpPr>
          <p:cNvPr id="553" name="Google Shape;553;p21"/>
          <p:cNvSpPr/>
          <p:nvPr/>
        </p:nvSpPr>
        <p:spPr>
          <a:xfrm flipH="1" rot="10800000">
            <a:off x="-1606934" y="-696988"/>
            <a:ext cx="13272268" cy="2257201"/>
          </a:xfrm>
          <a:custGeom>
            <a:rect b="b" l="l" r="r" t="t"/>
            <a:pathLst>
              <a:path extrusionOk="0" h="69335" w="203789">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a:off x="-1880234" y="4109913"/>
            <a:ext cx="9561417" cy="2067175"/>
          </a:xfrm>
          <a:custGeom>
            <a:rect b="b" l="l" r="r" t="t"/>
            <a:pathLst>
              <a:path extrusionOk="0" h="54335" w="164916">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flipH="1">
            <a:off x="7899725" y="3135058"/>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358275" y="1953900"/>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flipH="1">
            <a:off x="6747200" y="772858"/>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txBox="1"/>
          <p:nvPr>
            <p:ph idx="1" type="subTitle"/>
          </p:nvPr>
        </p:nvSpPr>
        <p:spPr>
          <a:xfrm>
            <a:off x="1467125" y="3607050"/>
            <a:ext cx="1800000" cy="85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9" name="Google Shape;559;p21"/>
          <p:cNvSpPr txBox="1"/>
          <p:nvPr>
            <p:ph idx="2" type="subTitle"/>
          </p:nvPr>
        </p:nvSpPr>
        <p:spPr>
          <a:xfrm>
            <a:off x="1467125" y="3225150"/>
            <a:ext cx="1800000" cy="38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0" name="Google Shape;560;p21"/>
          <p:cNvSpPr txBox="1"/>
          <p:nvPr>
            <p:ph idx="3" type="subTitle"/>
          </p:nvPr>
        </p:nvSpPr>
        <p:spPr>
          <a:xfrm>
            <a:off x="1467125" y="1560225"/>
            <a:ext cx="1800000" cy="38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1" name="Google Shape;561;p21"/>
          <p:cNvSpPr txBox="1"/>
          <p:nvPr>
            <p:ph idx="4" type="subTitle"/>
          </p:nvPr>
        </p:nvSpPr>
        <p:spPr>
          <a:xfrm>
            <a:off x="5881175" y="1560225"/>
            <a:ext cx="1800000" cy="38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2" name="Google Shape;562;p21"/>
          <p:cNvSpPr txBox="1"/>
          <p:nvPr>
            <p:ph idx="5" type="subTitle"/>
          </p:nvPr>
        </p:nvSpPr>
        <p:spPr>
          <a:xfrm>
            <a:off x="5881175" y="3225150"/>
            <a:ext cx="1800000" cy="38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3" name="Google Shape;563;p21"/>
          <p:cNvSpPr txBox="1"/>
          <p:nvPr>
            <p:ph idx="6" type="subTitle"/>
          </p:nvPr>
        </p:nvSpPr>
        <p:spPr>
          <a:xfrm>
            <a:off x="1467125" y="1941975"/>
            <a:ext cx="1800000" cy="85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4" name="Google Shape;564;p21"/>
          <p:cNvSpPr txBox="1"/>
          <p:nvPr>
            <p:ph idx="7" type="subTitle"/>
          </p:nvPr>
        </p:nvSpPr>
        <p:spPr>
          <a:xfrm>
            <a:off x="5881175" y="3607050"/>
            <a:ext cx="1800000" cy="85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5" name="Google Shape;565;p21"/>
          <p:cNvSpPr txBox="1"/>
          <p:nvPr>
            <p:ph idx="8" type="subTitle"/>
          </p:nvPr>
        </p:nvSpPr>
        <p:spPr>
          <a:xfrm>
            <a:off x="5881175" y="1941975"/>
            <a:ext cx="1800000" cy="85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6" name="Google Shape;566;p2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17">
    <p:spTree>
      <p:nvGrpSpPr>
        <p:cNvPr id="567" name="Shape 567"/>
        <p:cNvGrpSpPr/>
        <p:nvPr/>
      </p:nvGrpSpPr>
      <p:grpSpPr>
        <a:xfrm>
          <a:off x="0" y="0"/>
          <a:ext cx="0" cy="0"/>
          <a:chOff x="0" y="0"/>
          <a:chExt cx="0" cy="0"/>
        </a:xfrm>
      </p:grpSpPr>
      <p:sp>
        <p:nvSpPr>
          <p:cNvPr id="568" name="Google Shape;568;p22"/>
          <p:cNvSpPr/>
          <p:nvPr/>
        </p:nvSpPr>
        <p:spPr>
          <a:xfrm>
            <a:off x="-46825" y="-209901"/>
            <a:ext cx="9273640" cy="1279604"/>
          </a:xfrm>
          <a:custGeom>
            <a:rect b="b" l="l" r="r" t="t"/>
            <a:pathLst>
              <a:path extrusionOk="0" h="67074" w="195060">
                <a:moveTo>
                  <a:pt x="0" y="1"/>
                </a:moveTo>
                <a:lnTo>
                  <a:pt x="0" y="67074"/>
                </a:lnTo>
                <a:cubicBezTo>
                  <a:pt x="0" y="67074"/>
                  <a:pt x="7731" y="38156"/>
                  <a:pt x="31389" y="38156"/>
                </a:cubicBezTo>
                <a:cubicBezTo>
                  <a:pt x="34779" y="38156"/>
                  <a:pt x="38495" y="38749"/>
                  <a:pt x="42563" y="40107"/>
                </a:cubicBezTo>
                <a:cubicBezTo>
                  <a:pt x="53664" y="43818"/>
                  <a:pt x="61784" y="45484"/>
                  <a:pt x="67958" y="45484"/>
                </a:cubicBezTo>
                <a:cubicBezTo>
                  <a:pt x="79835" y="45484"/>
                  <a:pt x="84507" y="39316"/>
                  <a:pt x="89332" y="29666"/>
                </a:cubicBezTo>
                <a:cubicBezTo>
                  <a:pt x="93516" y="21287"/>
                  <a:pt x="101818" y="16441"/>
                  <a:pt x="110052" y="16441"/>
                </a:cubicBezTo>
                <a:cubicBezTo>
                  <a:pt x="116211" y="16441"/>
                  <a:pt x="122333" y="19152"/>
                  <a:pt x="126665" y="25125"/>
                </a:cubicBezTo>
                <a:cubicBezTo>
                  <a:pt x="131257" y="31456"/>
                  <a:pt x="137426" y="34310"/>
                  <a:pt x="143512" y="34310"/>
                </a:cubicBezTo>
                <a:cubicBezTo>
                  <a:pt x="150846" y="34310"/>
                  <a:pt x="158059" y="30167"/>
                  <a:pt x="162249" y="22966"/>
                </a:cubicBezTo>
                <a:cubicBezTo>
                  <a:pt x="165878" y="16735"/>
                  <a:pt x="172152" y="14040"/>
                  <a:pt x="178350" y="14040"/>
                </a:cubicBezTo>
                <a:cubicBezTo>
                  <a:pt x="185278" y="14040"/>
                  <a:pt x="192113" y="17407"/>
                  <a:pt x="195060" y="22966"/>
                </a:cubicBezTo>
                <a:lnTo>
                  <a:pt x="1950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rot="10800000">
            <a:off x="5222588" y="3376421"/>
            <a:ext cx="5119595"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774938" y="851338"/>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flipH="1">
            <a:off x="3762100" y="3468771"/>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440337" y="2868825"/>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p:txBody>
      </p:sp>
      <p:sp>
        <p:nvSpPr>
          <p:cNvPr id="574" name="Google Shape;574;p22"/>
          <p:cNvSpPr txBox="1"/>
          <p:nvPr>
            <p:ph idx="1" type="subTitle"/>
          </p:nvPr>
        </p:nvSpPr>
        <p:spPr>
          <a:xfrm>
            <a:off x="872850" y="2284263"/>
            <a:ext cx="1620000" cy="38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5" name="Google Shape;575;p22"/>
          <p:cNvSpPr txBox="1"/>
          <p:nvPr>
            <p:ph idx="2" type="subTitle"/>
          </p:nvPr>
        </p:nvSpPr>
        <p:spPr>
          <a:xfrm>
            <a:off x="1243798" y="3519500"/>
            <a:ext cx="1620000" cy="38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6" name="Google Shape;576;p22"/>
          <p:cNvSpPr txBox="1"/>
          <p:nvPr>
            <p:ph idx="3" type="subTitle"/>
          </p:nvPr>
        </p:nvSpPr>
        <p:spPr>
          <a:xfrm>
            <a:off x="3762100" y="2284263"/>
            <a:ext cx="1620000" cy="38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7" name="Google Shape;577;p22"/>
          <p:cNvSpPr txBox="1"/>
          <p:nvPr>
            <p:ph idx="4" type="subTitle"/>
          </p:nvPr>
        </p:nvSpPr>
        <p:spPr>
          <a:xfrm>
            <a:off x="6276769" y="3519500"/>
            <a:ext cx="1620000" cy="38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8" name="Google Shape;578;p22"/>
          <p:cNvSpPr txBox="1"/>
          <p:nvPr>
            <p:ph idx="5" type="subTitle"/>
          </p:nvPr>
        </p:nvSpPr>
        <p:spPr>
          <a:xfrm>
            <a:off x="6665267" y="2284263"/>
            <a:ext cx="1620000" cy="38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atin typeface="Barlow SemiBold"/>
                <a:ea typeface="Barlow SemiBold"/>
                <a:cs typeface="Barlow SemiBold"/>
                <a:sym typeface="Barlow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579" name="Google Shape;579;p22"/>
          <p:cNvSpPr txBox="1"/>
          <p:nvPr>
            <p:ph idx="6" type="subTitle"/>
          </p:nvPr>
        </p:nvSpPr>
        <p:spPr>
          <a:xfrm>
            <a:off x="6075767" y="1637900"/>
            <a:ext cx="2209500" cy="703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580" name="Google Shape;580;p22"/>
          <p:cNvSpPr txBox="1"/>
          <p:nvPr>
            <p:ph idx="7" type="subTitle"/>
          </p:nvPr>
        </p:nvSpPr>
        <p:spPr>
          <a:xfrm>
            <a:off x="3474304" y="1637900"/>
            <a:ext cx="2209500" cy="70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1" name="Google Shape;581;p22"/>
          <p:cNvSpPr txBox="1"/>
          <p:nvPr>
            <p:ph idx="8" type="subTitle"/>
          </p:nvPr>
        </p:nvSpPr>
        <p:spPr>
          <a:xfrm>
            <a:off x="654298" y="3833225"/>
            <a:ext cx="2209500" cy="703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582" name="Google Shape;582;p22"/>
          <p:cNvSpPr txBox="1"/>
          <p:nvPr>
            <p:ph idx="9" type="subTitle"/>
          </p:nvPr>
        </p:nvSpPr>
        <p:spPr>
          <a:xfrm>
            <a:off x="6276769" y="3833225"/>
            <a:ext cx="2209500" cy="70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83" name="Google Shape;583;p22"/>
          <p:cNvSpPr txBox="1"/>
          <p:nvPr>
            <p:ph idx="13" type="subTitle"/>
          </p:nvPr>
        </p:nvSpPr>
        <p:spPr>
          <a:xfrm>
            <a:off x="872850" y="1637900"/>
            <a:ext cx="2209500" cy="70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
  <p:cSld name="CUSTOM_11">
    <p:spTree>
      <p:nvGrpSpPr>
        <p:cNvPr id="584" name="Shape 584"/>
        <p:cNvGrpSpPr/>
        <p:nvPr/>
      </p:nvGrpSpPr>
      <p:grpSpPr>
        <a:xfrm>
          <a:off x="0" y="0"/>
          <a:ext cx="0" cy="0"/>
          <a:chOff x="0" y="0"/>
          <a:chExt cx="0" cy="0"/>
        </a:xfrm>
      </p:grpSpPr>
      <p:sp>
        <p:nvSpPr>
          <p:cNvPr id="585" name="Google Shape;585;p23"/>
          <p:cNvSpPr txBox="1"/>
          <p:nvPr>
            <p:ph idx="1" type="subTitle"/>
          </p:nvPr>
        </p:nvSpPr>
        <p:spPr>
          <a:xfrm>
            <a:off x="1282892" y="3851500"/>
            <a:ext cx="1980000" cy="68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6" name="Google Shape;586;p23"/>
          <p:cNvSpPr txBox="1"/>
          <p:nvPr>
            <p:ph idx="2" type="subTitle"/>
          </p:nvPr>
        </p:nvSpPr>
        <p:spPr>
          <a:xfrm>
            <a:off x="3568170" y="3851500"/>
            <a:ext cx="1980000" cy="68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7" name="Google Shape;587;p23"/>
          <p:cNvSpPr txBox="1"/>
          <p:nvPr>
            <p:ph idx="3" type="subTitle"/>
          </p:nvPr>
        </p:nvSpPr>
        <p:spPr>
          <a:xfrm>
            <a:off x="5881108" y="3851500"/>
            <a:ext cx="1980000" cy="68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8" name="Google Shape;588;p23"/>
          <p:cNvSpPr txBox="1"/>
          <p:nvPr>
            <p:ph idx="4" type="subTitle"/>
          </p:nvPr>
        </p:nvSpPr>
        <p:spPr>
          <a:xfrm>
            <a:off x="1282892" y="2336225"/>
            <a:ext cx="1980000" cy="681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89" name="Google Shape;589;p23"/>
          <p:cNvSpPr/>
          <p:nvPr/>
        </p:nvSpPr>
        <p:spPr>
          <a:xfrm>
            <a:off x="-362945" y="-203494"/>
            <a:ext cx="5267606" cy="2419701"/>
          </a:xfrm>
          <a:custGeom>
            <a:rect b="b" l="l" r="r" t="t"/>
            <a:pathLst>
              <a:path extrusionOk="0" h="81795" w="85164">
                <a:moveTo>
                  <a:pt x="0" y="80250"/>
                </a:moveTo>
                <a:cubicBezTo>
                  <a:pt x="0" y="80250"/>
                  <a:pt x="21663" y="81794"/>
                  <a:pt x="21663" y="62123"/>
                </a:cubicBezTo>
                <a:cubicBezTo>
                  <a:pt x="21663" y="42470"/>
                  <a:pt x="7705" y="41074"/>
                  <a:pt x="9101" y="22929"/>
                </a:cubicBezTo>
                <a:cubicBezTo>
                  <a:pt x="10497" y="4783"/>
                  <a:pt x="31434" y="5137"/>
                  <a:pt x="41204" y="20844"/>
                </a:cubicBezTo>
                <a:cubicBezTo>
                  <a:pt x="50975" y="36533"/>
                  <a:pt x="82036" y="28698"/>
                  <a:pt x="85163" y="0"/>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3"/>
          <p:cNvSpPr/>
          <p:nvPr/>
        </p:nvSpPr>
        <p:spPr>
          <a:xfrm rot="10800000">
            <a:off x="-2162850" y="4011037"/>
            <a:ext cx="10176861" cy="1353213"/>
          </a:xfrm>
          <a:custGeom>
            <a:rect b="b" l="l" r="r" t="t"/>
            <a:pathLst>
              <a:path extrusionOk="0" h="43120" w="132957">
                <a:moveTo>
                  <a:pt x="1" y="1"/>
                </a:moveTo>
                <a:cubicBezTo>
                  <a:pt x="1" y="1"/>
                  <a:pt x="11158" y="24994"/>
                  <a:pt x="31259" y="24994"/>
                </a:cubicBezTo>
                <a:cubicBezTo>
                  <a:pt x="35262" y="24994"/>
                  <a:pt x="39619" y="24003"/>
                  <a:pt x="44313" y="21626"/>
                </a:cubicBezTo>
                <a:cubicBezTo>
                  <a:pt x="57230" y="15087"/>
                  <a:pt x="67816" y="11920"/>
                  <a:pt x="75470" y="11920"/>
                </a:cubicBezTo>
                <a:cubicBezTo>
                  <a:pt x="84568" y="11920"/>
                  <a:pt x="89525" y="16394"/>
                  <a:pt x="89333" y="24995"/>
                </a:cubicBezTo>
                <a:cubicBezTo>
                  <a:pt x="89129" y="34113"/>
                  <a:pt x="98552" y="43120"/>
                  <a:pt x="109512" y="43120"/>
                </a:cubicBezTo>
                <a:cubicBezTo>
                  <a:pt x="117567" y="43120"/>
                  <a:pt x="126452" y="38255"/>
                  <a:pt x="132956" y="24995"/>
                </a:cubicBezTo>
                <a:lnTo>
                  <a:pt x="1329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3"/>
          <p:cNvSpPr/>
          <p:nvPr/>
        </p:nvSpPr>
        <p:spPr>
          <a:xfrm>
            <a:off x="8091300" y="1336663"/>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3"/>
          <p:cNvSpPr/>
          <p:nvPr/>
        </p:nvSpPr>
        <p:spPr>
          <a:xfrm flipH="1">
            <a:off x="3172675" y="3038458"/>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594" name="Google Shape;594;p23"/>
          <p:cNvSpPr txBox="1"/>
          <p:nvPr>
            <p:ph idx="5" type="subTitle"/>
          </p:nvPr>
        </p:nvSpPr>
        <p:spPr>
          <a:xfrm>
            <a:off x="1282892" y="1707525"/>
            <a:ext cx="1980000" cy="38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5" name="Google Shape;595;p23"/>
          <p:cNvSpPr txBox="1"/>
          <p:nvPr>
            <p:ph idx="6" type="subTitle"/>
          </p:nvPr>
        </p:nvSpPr>
        <p:spPr>
          <a:xfrm>
            <a:off x="3568170" y="1707525"/>
            <a:ext cx="1980000" cy="38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6" name="Google Shape;596;p23"/>
          <p:cNvSpPr txBox="1"/>
          <p:nvPr>
            <p:ph idx="7" type="subTitle"/>
          </p:nvPr>
        </p:nvSpPr>
        <p:spPr>
          <a:xfrm>
            <a:off x="5881108" y="1707525"/>
            <a:ext cx="1980000" cy="38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7" name="Google Shape;597;p23"/>
          <p:cNvSpPr txBox="1"/>
          <p:nvPr>
            <p:ph idx="8" type="subTitle"/>
          </p:nvPr>
        </p:nvSpPr>
        <p:spPr>
          <a:xfrm>
            <a:off x="1282892" y="3208675"/>
            <a:ext cx="1980000" cy="38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8" name="Google Shape;598;p23"/>
          <p:cNvSpPr txBox="1"/>
          <p:nvPr>
            <p:ph idx="9" type="subTitle"/>
          </p:nvPr>
        </p:nvSpPr>
        <p:spPr>
          <a:xfrm>
            <a:off x="3568170" y="3208675"/>
            <a:ext cx="1980000" cy="38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9" name="Google Shape;599;p23"/>
          <p:cNvSpPr txBox="1"/>
          <p:nvPr>
            <p:ph idx="13" type="subTitle"/>
          </p:nvPr>
        </p:nvSpPr>
        <p:spPr>
          <a:xfrm>
            <a:off x="5881108" y="3208675"/>
            <a:ext cx="1980000" cy="38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0" name="Google Shape;600;p23"/>
          <p:cNvSpPr txBox="1"/>
          <p:nvPr>
            <p:ph idx="14" type="subTitle"/>
          </p:nvPr>
        </p:nvSpPr>
        <p:spPr>
          <a:xfrm>
            <a:off x="3568170" y="2336225"/>
            <a:ext cx="1980000" cy="68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1" name="Google Shape;601;p23"/>
          <p:cNvSpPr txBox="1"/>
          <p:nvPr>
            <p:ph idx="15" type="subTitle"/>
          </p:nvPr>
        </p:nvSpPr>
        <p:spPr>
          <a:xfrm>
            <a:off x="5881108" y="2336225"/>
            <a:ext cx="1980000" cy="68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5">
    <p:spTree>
      <p:nvGrpSpPr>
        <p:cNvPr id="602" name="Shape 602"/>
        <p:cNvGrpSpPr/>
        <p:nvPr/>
      </p:nvGrpSpPr>
      <p:grpSpPr>
        <a:xfrm>
          <a:off x="0" y="0"/>
          <a:ext cx="0" cy="0"/>
          <a:chOff x="0" y="0"/>
          <a:chExt cx="0" cy="0"/>
        </a:xfrm>
      </p:grpSpPr>
      <p:sp>
        <p:nvSpPr>
          <p:cNvPr id="603" name="Google Shape;603;p24"/>
          <p:cNvSpPr txBox="1"/>
          <p:nvPr>
            <p:ph idx="1" type="subTitle"/>
          </p:nvPr>
        </p:nvSpPr>
        <p:spPr>
          <a:xfrm>
            <a:off x="3171225" y="2144850"/>
            <a:ext cx="1800000" cy="85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1600"/>
              </a:spcBef>
              <a:spcAft>
                <a:spcPts val="0"/>
              </a:spcAft>
              <a:buSzPts val="1600"/>
              <a:buNone/>
              <a:defRPr sz="1600"/>
            </a:lvl2pPr>
            <a:lvl3pPr lvl="2" rtl="0" algn="r">
              <a:spcBef>
                <a:spcPts val="1600"/>
              </a:spcBef>
              <a:spcAft>
                <a:spcPts val="0"/>
              </a:spcAft>
              <a:buSzPts val="1600"/>
              <a:buNone/>
              <a:defRPr sz="1600"/>
            </a:lvl3pPr>
            <a:lvl4pPr lvl="3" rtl="0" algn="r">
              <a:spcBef>
                <a:spcPts val="1600"/>
              </a:spcBef>
              <a:spcAft>
                <a:spcPts val="0"/>
              </a:spcAft>
              <a:buSzPts val="1600"/>
              <a:buNone/>
              <a:defRPr sz="1600"/>
            </a:lvl4pPr>
            <a:lvl5pPr lvl="4" rtl="0" algn="r">
              <a:spcBef>
                <a:spcPts val="1600"/>
              </a:spcBef>
              <a:spcAft>
                <a:spcPts val="0"/>
              </a:spcAft>
              <a:buSzPts val="1600"/>
              <a:buNone/>
              <a:defRPr sz="1600"/>
            </a:lvl5pPr>
            <a:lvl6pPr lvl="5" rtl="0" algn="r">
              <a:spcBef>
                <a:spcPts val="1600"/>
              </a:spcBef>
              <a:spcAft>
                <a:spcPts val="0"/>
              </a:spcAft>
              <a:buSzPts val="1600"/>
              <a:buNone/>
              <a:defRPr sz="1600"/>
            </a:lvl6pPr>
            <a:lvl7pPr lvl="6" rtl="0" algn="r">
              <a:spcBef>
                <a:spcPts val="1600"/>
              </a:spcBef>
              <a:spcAft>
                <a:spcPts val="0"/>
              </a:spcAft>
              <a:buSzPts val="1600"/>
              <a:buNone/>
              <a:defRPr sz="1600"/>
            </a:lvl7pPr>
            <a:lvl8pPr lvl="7" rtl="0" algn="r">
              <a:spcBef>
                <a:spcPts val="1600"/>
              </a:spcBef>
              <a:spcAft>
                <a:spcPts val="0"/>
              </a:spcAft>
              <a:buSzPts val="1600"/>
              <a:buNone/>
              <a:defRPr sz="1600"/>
            </a:lvl8pPr>
            <a:lvl9pPr lvl="8" rtl="0" algn="r">
              <a:spcBef>
                <a:spcPts val="1600"/>
              </a:spcBef>
              <a:spcAft>
                <a:spcPts val="1600"/>
              </a:spcAft>
              <a:buSzPts val="1600"/>
              <a:buNone/>
              <a:defRPr sz="1600"/>
            </a:lvl9pPr>
          </a:lstStyle>
          <a:p/>
        </p:txBody>
      </p:sp>
      <p:sp>
        <p:nvSpPr>
          <p:cNvPr id="604" name="Google Shape;604;p24"/>
          <p:cNvSpPr txBox="1"/>
          <p:nvPr>
            <p:ph idx="2" type="subTitle"/>
          </p:nvPr>
        </p:nvSpPr>
        <p:spPr>
          <a:xfrm>
            <a:off x="5336575" y="3383625"/>
            <a:ext cx="1800000" cy="85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1600"/>
              </a:spcBef>
              <a:spcAft>
                <a:spcPts val="0"/>
              </a:spcAft>
              <a:buSzPts val="1600"/>
              <a:buNone/>
              <a:defRPr sz="1600"/>
            </a:lvl2pPr>
            <a:lvl3pPr lvl="2" rtl="0" algn="r">
              <a:spcBef>
                <a:spcPts val="1600"/>
              </a:spcBef>
              <a:spcAft>
                <a:spcPts val="0"/>
              </a:spcAft>
              <a:buSzPts val="1600"/>
              <a:buNone/>
              <a:defRPr sz="1600"/>
            </a:lvl3pPr>
            <a:lvl4pPr lvl="3" rtl="0" algn="r">
              <a:spcBef>
                <a:spcPts val="1600"/>
              </a:spcBef>
              <a:spcAft>
                <a:spcPts val="0"/>
              </a:spcAft>
              <a:buSzPts val="1600"/>
              <a:buNone/>
              <a:defRPr sz="1600"/>
            </a:lvl4pPr>
            <a:lvl5pPr lvl="4" rtl="0" algn="r">
              <a:spcBef>
                <a:spcPts val="1600"/>
              </a:spcBef>
              <a:spcAft>
                <a:spcPts val="0"/>
              </a:spcAft>
              <a:buSzPts val="1600"/>
              <a:buNone/>
              <a:defRPr sz="1600"/>
            </a:lvl5pPr>
            <a:lvl6pPr lvl="5" rtl="0" algn="r">
              <a:spcBef>
                <a:spcPts val="1600"/>
              </a:spcBef>
              <a:spcAft>
                <a:spcPts val="0"/>
              </a:spcAft>
              <a:buSzPts val="1600"/>
              <a:buNone/>
              <a:defRPr sz="1600"/>
            </a:lvl6pPr>
            <a:lvl7pPr lvl="6" rtl="0" algn="r">
              <a:spcBef>
                <a:spcPts val="1600"/>
              </a:spcBef>
              <a:spcAft>
                <a:spcPts val="0"/>
              </a:spcAft>
              <a:buSzPts val="1600"/>
              <a:buNone/>
              <a:defRPr sz="1600"/>
            </a:lvl7pPr>
            <a:lvl8pPr lvl="7" rtl="0" algn="r">
              <a:spcBef>
                <a:spcPts val="1600"/>
              </a:spcBef>
              <a:spcAft>
                <a:spcPts val="0"/>
              </a:spcAft>
              <a:buSzPts val="1600"/>
              <a:buNone/>
              <a:defRPr sz="1600"/>
            </a:lvl8pPr>
            <a:lvl9pPr lvl="8" rtl="0" algn="r">
              <a:spcBef>
                <a:spcPts val="1600"/>
              </a:spcBef>
              <a:spcAft>
                <a:spcPts val="1600"/>
              </a:spcAft>
              <a:buSzPts val="1600"/>
              <a:buNone/>
              <a:defRPr sz="1600"/>
            </a:lvl9pPr>
          </a:lstStyle>
          <a:p/>
        </p:txBody>
      </p:sp>
      <p:sp>
        <p:nvSpPr>
          <p:cNvPr id="605" name="Google Shape;605;p24"/>
          <p:cNvSpPr txBox="1"/>
          <p:nvPr>
            <p:ph idx="3" type="subTitle"/>
          </p:nvPr>
        </p:nvSpPr>
        <p:spPr>
          <a:xfrm>
            <a:off x="1061225" y="3383625"/>
            <a:ext cx="1800000" cy="85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1600"/>
              </a:spcBef>
              <a:spcAft>
                <a:spcPts val="0"/>
              </a:spcAft>
              <a:buSzPts val="1600"/>
              <a:buNone/>
              <a:defRPr sz="1600"/>
            </a:lvl2pPr>
            <a:lvl3pPr lvl="2" rtl="0" algn="r">
              <a:spcBef>
                <a:spcPts val="1600"/>
              </a:spcBef>
              <a:spcAft>
                <a:spcPts val="0"/>
              </a:spcAft>
              <a:buSzPts val="1600"/>
              <a:buNone/>
              <a:defRPr sz="1600"/>
            </a:lvl3pPr>
            <a:lvl4pPr lvl="3" rtl="0" algn="r">
              <a:spcBef>
                <a:spcPts val="1600"/>
              </a:spcBef>
              <a:spcAft>
                <a:spcPts val="0"/>
              </a:spcAft>
              <a:buSzPts val="1600"/>
              <a:buNone/>
              <a:defRPr sz="1600"/>
            </a:lvl4pPr>
            <a:lvl5pPr lvl="4" rtl="0" algn="r">
              <a:spcBef>
                <a:spcPts val="1600"/>
              </a:spcBef>
              <a:spcAft>
                <a:spcPts val="0"/>
              </a:spcAft>
              <a:buSzPts val="1600"/>
              <a:buNone/>
              <a:defRPr sz="1600"/>
            </a:lvl5pPr>
            <a:lvl6pPr lvl="5" rtl="0" algn="r">
              <a:spcBef>
                <a:spcPts val="1600"/>
              </a:spcBef>
              <a:spcAft>
                <a:spcPts val="0"/>
              </a:spcAft>
              <a:buSzPts val="1600"/>
              <a:buNone/>
              <a:defRPr sz="1600"/>
            </a:lvl6pPr>
            <a:lvl7pPr lvl="6" rtl="0" algn="r">
              <a:spcBef>
                <a:spcPts val="1600"/>
              </a:spcBef>
              <a:spcAft>
                <a:spcPts val="0"/>
              </a:spcAft>
              <a:buSzPts val="1600"/>
              <a:buNone/>
              <a:defRPr sz="1600"/>
            </a:lvl7pPr>
            <a:lvl8pPr lvl="7" rtl="0" algn="r">
              <a:spcBef>
                <a:spcPts val="1600"/>
              </a:spcBef>
              <a:spcAft>
                <a:spcPts val="0"/>
              </a:spcAft>
              <a:buSzPts val="1600"/>
              <a:buNone/>
              <a:defRPr sz="1600"/>
            </a:lvl8pPr>
            <a:lvl9pPr lvl="8" rtl="0" algn="r">
              <a:spcBef>
                <a:spcPts val="1600"/>
              </a:spcBef>
              <a:spcAft>
                <a:spcPts val="1600"/>
              </a:spcAft>
              <a:buSzPts val="1600"/>
              <a:buNone/>
              <a:defRPr sz="1600"/>
            </a:lvl9pPr>
          </a:lstStyle>
          <a:p/>
        </p:txBody>
      </p:sp>
      <p:sp>
        <p:nvSpPr>
          <p:cNvPr id="606" name="Google Shape;606;p2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607" name="Google Shape;607;p24"/>
          <p:cNvSpPr txBox="1"/>
          <p:nvPr>
            <p:ph idx="4" type="subTitle"/>
          </p:nvPr>
        </p:nvSpPr>
        <p:spPr>
          <a:xfrm>
            <a:off x="1061156" y="3001725"/>
            <a:ext cx="1800000" cy="38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8" name="Google Shape;608;p24"/>
          <p:cNvSpPr txBox="1"/>
          <p:nvPr>
            <p:ph idx="5" type="subTitle"/>
          </p:nvPr>
        </p:nvSpPr>
        <p:spPr>
          <a:xfrm>
            <a:off x="3171213" y="1766025"/>
            <a:ext cx="1800000" cy="38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9" name="Google Shape;609;p24"/>
          <p:cNvSpPr txBox="1"/>
          <p:nvPr>
            <p:ph idx="6" type="subTitle"/>
          </p:nvPr>
        </p:nvSpPr>
        <p:spPr>
          <a:xfrm>
            <a:off x="5336581" y="3001725"/>
            <a:ext cx="1800000" cy="38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0" name="Google Shape;610;p24"/>
          <p:cNvSpPr/>
          <p:nvPr/>
        </p:nvSpPr>
        <p:spPr>
          <a:xfrm flipH="1" rot="10800000">
            <a:off x="-2122749" y="3281995"/>
            <a:ext cx="5861862"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flipH="1">
            <a:off x="-46668" y="-362300"/>
            <a:ext cx="11185716" cy="1856944"/>
          </a:xfrm>
          <a:custGeom>
            <a:rect b="b" l="l" r="r" t="t"/>
            <a:pathLst>
              <a:path extrusionOk="0" h="67074" w="195060">
                <a:moveTo>
                  <a:pt x="0" y="1"/>
                </a:moveTo>
                <a:lnTo>
                  <a:pt x="0" y="67074"/>
                </a:lnTo>
                <a:cubicBezTo>
                  <a:pt x="0" y="67074"/>
                  <a:pt x="7731" y="38156"/>
                  <a:pt x="31389" y="38156"/>
                </a:cubicBezTo>
                <a:cubicBezTo>
                  <a:pt x="34779" y="38156"/>
                  <a:pt x="38495" y="38749"/>
                  <a:pt x="42563" y="40107"/>
                </a:cubicBezTo>
                <a:cubicBezTo>
                  <a:pt x="53664" y="43818"/>
                  <a:pt x="61784" y="45484"/>
                  <a:pt x="67958" y="45484"/>
                </a:cubicBezTo>
                <a:cubicBezTo>
                  <a:pt x="79835" y="45484"/>
                  <a:pt x="84507" y="39316"/>
                  <a:pt x="89332" y="29666"/>
                </a:cubicBezTo>
                <a:cubicBezTo>
                  <a:pt x="93516" y="21287"/>
                  <a:pt x="101818" y="16441"/>
                  <a:pt x="110052" y="16441"/>
                </a:cubicBezTo>
                <a:cubicBezTo>
                  <a:pt x="116211" y="16441"/>
                  <a:pt x="122333" y="19152"/>
                  <a:pt x="126665" y="25125"/>
                </a:cubicBezTo>
                <a:cubicBezTo>
                  <a:pt x="131257" y="31456"/>
                  <a:pt x="137426" y="34310"/>
                  <a:pt x="143512" y="34310"/>
                </a:cubicBezTo>
                <a:cubicBezTo>
                  <a:pt x="150846" y="34310"/>
                  <a:pt x="158059" y="30167"/>
                  <a:pt x="162249" y="22966"/>
                </a:cubicBezTo>
                <a:cubicBezTo>
                  <a:pt x="165878" y="16735"/>
                  <a:pt x="172152" y="14040"/>
                  <a:pt x="178350" y="14040"/>
                </a:cubicBezTo>
                <a:cubicBezTo>
                  <a:pt x="185278" y="14040"/>
                  <a:pt x="192113" y="17407"/>
                  <a:pt x="195060" y="22966"/>
                </a:cubicBezTo>
                <a:lnTo>
                  <a:pt x="1950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540000" y="1877900"/>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7562125" y="452716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24"/>
          <p:cNvGrpSpPr/>
          <p:nvPr/>
        </p:nvGrpSpPr>
        <p:grpSpPr>
          <a:xfrm rot="10800000">
            <a:off x="8513307" y="1387815"/>
            <a:ext cx="1670208" cy="1670208"/>
            <a:chOff x="624503" y="61115"/>
            <a:chExt cx="1947310" cy="1947310"/>
          </a:xfrm>
        </p:grpSpPr>
        <p:sp>
          <p:nvSpPr>
            <p:cNvPr id="615" name="Google Shape;615;p24"/>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3">
    <p:spTree>
      <p:nvGrpSpPr>
        <p:cNvPr id="651" name="Shape 651"/>
        <p:cNvGrpSpPr/>
        <p:nvPr/>
      </p:nvGrpSpPr>
      <p:grpSpPr>
        <a:xfrm>
          <a:off x="0" y="0"/>
          <a:ext cx="0" cy="0"/>
          <a:chOff x="0" y="0"/>
          <a:chExt cx="0" cy="0"/>
        </a:xfrm>
      </p:grpSpPr>
      <p:sp>
        <p:nvSpPr>
          <p:cNvPr id="652" name="Google Shape;652;p2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653" name="Google Shape;653;p25"/>
          <p:cNvSpPr txBox="1"/>
          <p:nvPr>
            <p:ph idx="1" type="subTitle"/>
          </p:nvPr>
        </p:nvSpPr>
        <p:spPr>
          <a:xfrm>
            <a:off x="531013" y="3049775"/>
            <a:ext cx="2455200" cy="28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4" name="Google Shape;654;p25"/>
          <p:cNvSpPr txBox="1"/>
          <p:nvPr>
            <p:ph idx="2" type="subTitle"/>
          </p:nvPr>
        </p:nvSpPr>
        <p:spPr>
          <a:xfrm>
            <a:off x="3335400" y="3049775"/>
            <a:ext cx="2455200" cy="303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5" name="Google Shape;655;p25"/>
          <p:cNvSpPr txBox="1"/>
          <p:nvPr>
            <p:ph idx="3" type="subTitle"/>
          </p:nvPr>
        </p:nvSpPr>
        <p:spPr>
          <a:xfrm>
            <a:off x="6157787" y="3049775"/>
            <a:ext cx="2455200" cy="303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6" name="Google Shape;656;p25"/>
          <p:cNvSpPr/>
          <p:nvPr/>
        </p:nvSpPr>
        <p:spPr>
          <a:xfrm flipH="1" rot="-232687">
            <a:off x="7936054" y="-925987"/>
            <a:ext cx="2057235" cy="4821449"/>
          </a:xfrm>
          <a:custGeom>
            <a:rect b="b" l="l" r="r" t="t"/>
            <a:pathLst>
              <a:path extrusionOk="0" h="125599" w="49036">
                <a:moveTo>
                  <a:pt x="18314" y="0"/>
                </a:moveTo>
                <a:cubicBezTo>
                  <a:pt x="16921" y="0"/>
                  <a:pt x="15545" y="200"/>
                  <a:pt x="14244" y="701"/>
                </a:cubicBezTo>
                <a:cubicBezTo>
                  <a:pt x="10408" y="2202"/>
                  <a:pt x="8140" y="6138"/>
                  <a:pt x="6505" y="9907"/>
                </a:cubicBezTo>
                <a:cubicBezTo>
                  <a:pt x="1402" y="21716"/>
                  <a:pt x="1" y="36093"/>
                  <a:pt x="6972" y="46901"/>
                </a:cubicBezTo>
                <a:cubicBezTo>
                  <a:pt x="9641" y="51037"/>
                  <a:pt x="13510" y="54706"/>
                  <a:pt x="14077" y="59576"/>
                </a:cubicBezTo>
                <a:cubicBezTo>
                  <a:pt x="14644" y="64180"/>
                  <a:pt x="12143" y="68683"/>
                  <a:pt x="12676" y="73253"/>
                </a:cubicBezTo>
                <a:cubicBezTo>
                  <a:pt x="13410" y="79390"/>
                  <a:pt x="19348" y="83593"/>
                  <a:pt x="21382" y="89398"/>
                </a:cubicBezTo>
                <a:cubicBezTo>
                  <a:pt x="22216" y="91699"/>
                  <a:pt x="22383" y="94234"/>
                  <a:pt x="21916" y="96603"/>
                </a:cubicBezTo>
                <a:cubicBezTo>
                  <a:pt x="21182" y="100372"/>
                  <a:pt x="18914" y="103474"/>
                  <a:pt x="17913" y="107110"/>
                </a:cubicBezTo>
                <a:cubicBezTo>
                  <a:pt x="16312" y="112948"/>
                  <a:pt x="18180" y="118418"/>
                  <a:pt x="20749" y="123622"/>
                </a:cubicBezTo>
                <a:cubicBezTo>
                  <a:pt x="21082" y="124289"/>
                  <a:pt x="21483" y="124990"/>
                  <a:pt x="22083" y="125423"/>
                </a:cubicBezTo>
                <a:cubicBezTo>
                  <a:pt x="22221" y="125534"/>
                  <a:pt x="22405" y="125599"/>
                  <a:pt x="22559" y="125599"/>
                </a:cubicBezTo>
                <a:cubicBezTo>
                  <a:pt x="22591" y="125599"/>
                  <a:pt x="22621" y="125596"/>
                  <a:pt x="22650" y="125590"/>
                </a:cubicBezTo>
                <a:cubicBezTo>
                  <a:pt x="23017" y="125557"/>
                  <a:pt x="23217" y="125090"/>
                  <a:pt x="23317" y="124656"/>
                </a:cubicBezTo>
                <a:cubicBezTo>
                  <a:pt x="23484" y="123555"/>
                  <a:pt x="23084" y="122488"/>
                  <a:pt x="22984" y="121387"/>
                </a:cubicBezTo>
                <a:cubicBezTo>
                  <a:pt x="22850" y="120253"/>
                  <a:pt x="22884" y="119119"/>
                  <a:pt x="23050" y="117985"/>
                </a:cubicBezTo>
                <a:cubicBezTo>
                  <a:pt x="23717" y="113782"/>
                  <a:pt x="26653" y="110946"/>
                  <a:pt x="28654" y="107310"/>
                </a:cubicBezTo>
                <a:cubicBezTo>
                  <a:pt x="30989" y="103107"/>
                  <a:pt x="31723" y="98037"/>
                  <a:pt x="30656" y="93367"/>
                </a:cubicBezTo>
                <a:cubicBezTo>
                  <a:pt x="29555" y="88630"/>
                  <a:pt x="26753" y="84194"/>
                  <a:pt x="27220" y="79390"/>
                </a:cubicBezTo>
                <a:cubicBezTo>
                  <a:pt x="27654" y="75087"/>
                  <a:pt x="30589" y="71418"/>
                  <a:pt x="31356" y="67115"/>
                </a:cubicBezTo>
                <a:cubicBezTo>
                  <a:pt x="31890" y="64046"/>
                  <a:pt x="31189" y="60877"/>
                  <a:pt x="31323" y="57708"/>
                </a:cubicBezTo>
                <a:cubicBezTo>
                  <a:pt x="31523" y="51604"/>
                  <a:pt x="34759" y="46033"/>
                  <a:pt x="38561" y="41263"/>
                </a:cubicBezTo>
                <a:cubicBezTo>
                  <a:pt x="41697" y="37360"/>
                  <a:pt x="45366" y="33691"/>
                  <a:pt x="47101" y="29021"/>
                </a:cubicBezTo>
                <a:cubicBezTo>
                  <a:pt x="49036" y="24218"/>
                  <a:pt x="48502" y="18514"/>
                  <a:pt x="45533" y="14311"/>
                </a:cubicBezTo>
                <a:cubicBezTo>
                  <a:pt x="44265" y="12509"/>
                  <a:pt x="42664" y="11008"/>
                  <a:pt x="40996" y="9674"/>
                </a:cubicBezTo>
                <a:cubicBezTo>
                  <a:pt x="35593" y="5304"/>
                  <a:pt x="29255" y="1902"/>
                  <a:pt x="22483" y="501"/>
                </a:cubicBezTo>
                <a:cubicBezTo>
                  <a:pt x="21116" y="200"/>
                  <a:pt x="19706" y="0"/>
                  <a:pt x="18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698638" y="1486000"/>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flipH="1">
            <a:off x="4974209" y="4426176"/>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25"/>
          <p:cNvGrpSpPr/>
          <p:nvPr/>
        </p:nvGrpSpPr>
        <p:grpSpPr>
          <a:xfrm flipH="1">
            <a:off x="-644472" y="3927965"/>
            <a:ext cx="1947310" cy="1947310"/>
            <a:chOff x="624503" y="61115"/>
            <a:chExt cx="1947310" cy="1947310"/>
          </a:xfrm>
        </p:grpSpPr>
        <p:sp>
          <p:nvSpPr>
            <p:cNvPr id="660" name="Google Shape;660;p25"/>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25"/>
          <p:cNvSpPr txBox="1"/>
          <p:nvPr>
            <p:ph idx="4" type="subTitle"/>
          </p:nvPr>
        </p:nvSpPr>
        <p:spPr>
          <a:xfrm>
            <a:off x="531013" y="2327575"/>
            <a:ext cx="2455200" cy="658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97" name="Google Shape;697;p25"/>
          <p:cNvSpPr txBox="1"/>
          <p:nvPr>
            <p:ph idx="5" type="subTitle"/>
          </p:nvPr>
        </p:nvSpPr>
        <p:spPr>
          <a:xfrm>
            <a:off x="3335400" y="2327575"/>
            <a:ext cx="2455200" cy="658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8" name="Google Shape;698;p25"/>
          <p:cNvSpPr txBox="1"/>
          <p:nvPr>
            <p:ph idx="6" type="subTitle"/>
          </p:nvPr>
        </p:nvSpPr>
        <p:spPr>
          <a:xfrm>
            <a:off x="6157787" y="2327575"/>
            <a:ext cx="2455200" cy="658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cSld name="CUSTOM_12">
    <p:spTree>
      <p:nvGrpSpPr>
        <p:cNvPr id="699" name="Shape 699"/>
        <p:cNvGrpSpPr/>
        <p:nvPr/>
      </p:nvGrpSpPr>
      <p:grpSpPr>
        <a:xfrm>
          <a:off x="0" y="0"/>
          <a:ext cx="0" cy="0"/>
          <a:chOff x="0" y="0"/>
          <a:chExt cx="0" cy="0"/>
        </a:xfrm>
      </p:grpSpPr>
      <p:grpSp>
        <p:nvGrpSpPr>
          <p:cNvPr id="700" name="Google Shape;700;p26"/>
          <p:cNvGrpSpPr/>
          <p:nvPr/>
        </p:nvGrpSpPr>
        <p:grpSpPr>
          <a:xfrm rot="10800000">
            <a:off x="6996270" y="1345852"/>
            <a:ext cx="1643724" cy="1643724"/>
            <a:chOff x="624503" y="61115"/>
            <a:chExt cx="1947310" cy="1947310"/>
          </a:xfrm>
        </p:grpSpPr>
        <p:sp>
          <p:nvSpPr>
            <p:cNvPr id="701" name="Google Shape;701;p26"/>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6"/>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6"/>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6"/>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26"/>
          <p:cNvSpPr/>
          <p:nvPr/>
        </p:nvSpPr>
        <p:spPr>
          <a:xfrm>
            <a:off x="-208700" y="4547306"/>
            <a:ext cx="9561417" cy="1192382"/>
          </a:xfrm>
          <a:custGeom>
            <a:rect b="b" l="l" r="r" t="t"/>
            <a:pathLst>
              <a:path extrusionOk="0" h="54335" w="164916">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2036628" y="-285575"/>
            <a:ext cx="7249889"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flipH="1">
            <a:off x="1407084" y="2015801"/>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flipH="1">
            <a:off x="-726130" y="2868500"/>
            <a:ext cx="2034905" cy="30721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742" name="Google Shape;742;p26"/>
          <p:cNvSpPr txBox="1"/>
          <p:nvPr>
            <p:ph idx="1" type="subTitle"/>
          </p:nvPr>
        </p:nvSpPr>
        <p:spPr>
          <a:xfrm flipH="1">
            <a:off x="3750163" y="3345675"/>
            <a:ext cx="1643700" cy="97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Catamaran"/>
                <a:ea typeface="Catamaran"/>
                <a:cs typeface="Catamaran"/>
                <a:sym typeface="Catamara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3" name="Google Shape;743;p26"/>
          <p:cNvSpPr txBox="1"/>
          <p:nvPr>
            <p:ph idx="2" type="subTitle"/>
          </p:nvPr>
        </p:nvSpPr>
        <p:spPr>
          <a:xfrm>
            <a:off x="1641821" y="2913825"/>
            <a:ext cx="1246800" cy="38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4" name="Google Shape;744;p26"/>
          <p:cNvSpPr txBox="1"/>
          <p:nvPr>
            <p:ph idx="3" type="subTitle"/>
          </p:nvPr>
        </p:nvSpPr>
        <p:spPr>
          <a:xfrm>
            <a:off x="3930625" y="2913825"/>
            <a:ext cx="1282800" cy="38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5" name="Google Shape;745;p26"/>
          <p:cNvSpPr txBox="1"/>
          <p:nvPr>
            <p:ph idx="4" type="subTitle"/>
          </p:nvPr>
        </p:nvSpPr>
        <p:spPr>
          <a:xfrm>
            <a:off x="6255471" y="2913825"/>
            <a:ext cx="1246800" cy="38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6" name="Google Shape;746;p26"/>
          <p:cNvSpPr txBox="1"/>
          <p:nvPr>
            <p:ph idx="5" type="subTitle"/>
          </p:nvPr>
        </p:nvSpPr>
        <p:spPr>
          <a:xfrm flipH="1">
            <a:off x="6057013" y="3345675"/>
            <a:ext cx="1643700" cy="97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Catamaran"/>
                <a:ea typeface="Catamaran"/>
                <a:cs typeface="Catamaran"/>
                <a:sym typeface="Catamara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7" name="Google Shape;747;p26"/>
          <p:cNvSpPr txBox="1"/>
          <p:nvPr>
            <p:ph idx="6" type="subTitle"/>
          </p:nvPr>
        </p:nvSpPr>
        <p:spPr>
          <a:xfrm flipH="1">
            <a:off x="1443313" y="3345675"/>
            <a:ext cx="1643700" cy="97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Catamaran"/>
                <a:ea typeface="Catamaran"/>
                <a:cs typeface="Catamaran"/>
                <a:sym typeface="Catamara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2">
    <p:spTree>
      <p:nvGrpSpPr>
        <p:cNvPr id="748" name="Shape 748"/>
        <p:cNvGrpSpPr/>
        <p:nvPr/>
      </p:nvGrpSpPr>
      <p:grpSpPr>
        <a:xfrm>
          <a:off x="0" y="0"/>
          <a:ext cx="0" cy="0"/>
          <a:chOff x="0" y="0"/>
          <a:chExt cx="0" cy="0"/>
        </a:xfrm>
      </p:grpSpPr>
      <p:sp>
        <p:nvSpPr>
          <p:cNvPr id="749" name="Google Shape;749;p27"/>
          <p:cNvSpPr txBox="1"/>
          <p:nvPr>
            <p:ph idx="1" type="subTitle"/>
          </p:nvPr>
        </p:nvSpPr>
        <p:spPr>
          <a:xfrm>
            <a:off x="6137925" y="2978475"/>
            <a:ext cx="2105100" cy="39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750" name="Google Shape;750;p27"/>
          <p:cNvSpPr txBox="1"/>
          <p:nvPr>
            <p:ph idx="2" type="subTitle"/>
          </p:nvPr>
        </p:nvSpPr>
        <p:spPr>
          <a:xfrm>
            <a:off x="900975" y="2978475"/>
            <a:ext cx="2105100" cy="3972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751" name="Google Shape;751;p27"/>
          <p:cNvSpPr txBox="1"/>
          <p:nvPr>
            <p:ph idx="3" type="subTitle"/>
          </p:nvPr>
        </p:nvSpPr>
        <p:spPr>
          <a:xfrm>
            <a:off x="3519450" y="3956350"/>
            <a:ext cx="2105100" cy="39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752" name="Google Shape;752;p27"/>
          <p:cNvSpPr/>
          <p:nvPr/>
        </p:nvSpPr>
        <p:spPr>
          <a:xfrm flipH="1" rot="10800000">
            <a:off x="1138958" y="3719748"/>
            <a:ext cx="8223723" cy="1720704"/>
          </a:xfrm>
          <a:custGeom>
            <a:rect b="b" l="l" r="r" t="t"/>
            <a:pathLst>
              <a:path extrusionOk="0" h="43120" w="132957">
                <a:moveTo>
                  <a:pt x="1" y="1"/>
                </a:moveTo>
                <a:cubicBezTo>
                  <a:pt x="1" y="1"/>
                  <a:pt x="11158" y="24994"/>
                  <a:pt x="31259" y="24994"/>
                </a:cubicBezTo>
                <a:cubicBezTo>
                  <a:pt x="35262" y="24994"/>
                  <a:pt x="39619" y="24003"/>
                  <a:pt x="44313" y="21626"/>
                </a:cubicBezTo>
                <a:cubicBezTo>
                  <a:pt x="57230" y="15087"/>
                  <a:pt x="67816" y="11920"/>
                  <a:pt x="75470" y="11920"/>
                </a:cubicBezTo>
                <a:cubicBezTo>
                  <a:pt x="84568" y="11920"/>
                  <a:pt x="89525" y="16394"/>
                  <a:pt x="89333" y="24995"/>
                </a:cubicBezTo>
                <a:cubicBezTo>
                  <a:pt x="89129" y="34113"/>
                  <a:pt x="98552" y="43120"/>
                  <a:pt x="109512" y="43120"/>
                </a:cubicBezTo>
                <a:cubicBezTo>
                  <a:pt x="117567" y="43120"/>
                  <a:pt x="126452" y="38255"/>
                  <a:pt x="132956" y="24995"/>
                </a:cubicBezTo>
                <a:lnTo>
                  <a:pt x="1329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27"/>
          <p:cNvGrpSpPr/>
          <p:nvPr/>
        </p:nvGrpSpPr>
        <p:grpSpPr>
          <a:xfrm flipH="1">
            <a:off x="-1318772" y="1737765"/>
            <a:ext cx="1947310" cy="1947310"/>
            <a:chOff x="624503" y="61115"/>
            <a:chExt cx="1947310" cy="1947310"/>
          </a:xfrm>
        </p:grpSpPr>
        <p:sp>
          <p:nvSpPr>
            <p:cNvPr id="754" name="Google Shape;754;p27"/>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7"/>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7"/>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7"/>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7"/>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7"/>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27"/>
          <p:cNvSpPr/>
          <p:nvPr/>
        </p:nvSpPr>
        <p:spPr>
          <a:xfrm flipH="1" rot="10800000">
            <a:off x="-208700" y="-395082"/>
            <a:ext cx="9561417" cy="1192382"/>
          </a:xfrm>
          <a:custGeom>
            <a:rect b="b" l="l" r="r" t="t"/>
            <a:pathLst>
              <a:path extrusionOk="0" h="54335" w="164916">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792" name="Google Shape;792;p27"/>
          <p:cNvSpPr txBox="1"/>
          <p:nvPr>
            <p:ph hasCustomPrompt="1" idx="4" type="title"/>
          </p:nvPr>
        </p:nvSpPr>
        <p:spPr>
          <a:xfrm>
            <a:off x="5875125" y="1789175"/>
            <a:ext cx="2630700" cy="107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93" name="Google Shape;793;p27"/>
          <p:cNvSpPr txBox="1"/>
          <p:nvPr>
            <p:ph hasCustomPrompt="1" idx="5" type="title"/>
          </p:nvPr>
        </p:nvSpPr>
        <p:spPr>
          <a:xfrm flipH="1">
            <a:off x="638175" y="1789175"/>
            <a:ext cx="2630700" cy="107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94" name="Google Shape;794;p27"/>
          <p:cNvSpPr txBox="1"/>
          <p:nvPr>
            <p:ph hasCustomPrompt="1" idx="6" type="title"/>
          </p:nvPr>
        </p:nvSpPr>
        <p:spPr>
          <a:xfrm>
            <a:off x="3256650" y="2781375"/>
            <a:ext cx="2630700" cy="107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0">
    <p:bg>
      <p:bgPr>
        <a:solidFill>
          <a:schemeClr val="lt2"/>
        </a:solidFill>
      </p:bgPr>
    </p:bg>
    <p:spTree>
      <p:nvGrpSpPr>
        <p:cNvPr id="795" name="Shape 795"/>
        <p:cNvGrpSpPr/>
        <p:nvPr/>
      </p:nvGrpSpPr>
      <p:grpSpPr>
        <a:xfrm>
          <a:off x="0" y="0"/>
          <a:ext cx="0" cy="0"/>
          <a:chOff x="0" y="0"/>
          <a:chExt cx="0" cy="0"/>
        </a:xfrm>
      </p:grpSpPr>
      <p:sp>
        <p:nvSpPr>
          <p:cNvPr id="796" name="Google Shape;796;p28"/>
          <p:cNvSpPr/>
          <p:nvPr/>
        </p:nvSpPr>
        <p:spPr>
          <a:xfrm flipH="1">
            <a:off x="-2038145" y="3387525"/>
            <a:ext cx="11353595" cy="2257201"/>
          </a:xfrm>
          <a:custGeom>
            <a:rect b="b" l="l" r="r" t="t"/>
            <a:pathLst>
              <a:path extrusionOk="0" h="69335" w="203789">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flipH="1">
            <a:off x="6372209" y="110371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flipH="1">
            <a:off x="1600634" y="3594026"/>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28"/>
          <p:cNvGrpSpPr/>
          <p:nvPr/>
        </p:nvGrpSpPr>
        <p:grpSpPr>
          <a:xfrm rot="10800000">
            <a:off x="540012" y="-383099"/>
            <a:ext cx="1947310" cy="1947310"/>
            <a:chOff x="624503" y="61115"/>
            <a:chExt cx="1947310" cy="1947310"/>
          </a:xfrm>
        </p:grpSpPr>
        <p:sp>
          <p:nvSpPr>
            <p:cNvPr id="800" name="Google Shape;800;p28"/>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8"/>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8"/>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28"/>
          <p:cNvSpPr/>
          <p:nvPr/>
        </p:nvSpPr>
        <p:spPr>
          <a:xfrm flipH="1">
            <a:off x="6150150" y="5319"/>
            <a:ext cx="5267606" cy="2419701"/>
          </a:xfrm>
          <a:custGeom>
            <a:rect b="b" l="l" r="r" t="t"/>
            <a:pathLst>
              <a:path extrusionOk="0" h="81795" w="85164">
                <a:moveTo>
                  <a:pt x="0" y="80250"/>
                </a:moveTo>
                <a:cubicBezTo>
                  <a:pt x="0" y="80250"/>
                  <a:pt x="21663" y="81794"/>
                  <a:pt x="21663" y="62123"/>
                </a:cubicBezTo>
                <a:cubicBezTo>
                  <a:pt x="21663" y="42470"/>
                  <a:pt x="7705" y="41074"/>
                  <a:pt x="9101" y="22929"/>
                </a:cubicBezTo>
                <a:cubicBezTo>
                  <a:pt x="10497" y="4783"/>
                  <a:pt x="31434" y="5137"/>
                  <a:pt x="41204" y="20844"/>
                </a:cubicBezTo>
                <a:cubicBezTo>
                  <a:pt x="50975" y="36533"/>
                  <a:pt x="82036" y="28698"/>
                  <a:pt x="85163" y="0"/>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txBox="1"/>
          <p:nvPr>
            <p:ph type="title"/>
          </p:nvPr>
        </p:nvSpPr>
        <p:spPr>
          <a:xfrm>
            <a:off x="1048950" y="1326600"/>
            <a:ext cx="7046100" cy="2490300"/>
          </a:xfrm>
          <a:prstGeom prst="rect">
            <a:avLst/>
          </a:prstGeom>
        </p:spPr>
        <p:txBody>
          <a:bodyPr anchorCtr="0" anchor="ctr" bIns="91425" lIns="91425" spcFirstLastPara="1" rIns="91425" wrap="square" tIns="91425">
            <a:noAutofit/>
          </a:bodyPr>
          <a:lstStyle>
            <a:lvl1pPr lvl="0" rtl="0">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1">
  <p:cSld name="CUSTOM_9">
    <p:spTree>
      <p:nvGrpSpPr>
        <p:cNvPr id="838" name="Shape 838"/>
        <p:cNvGrpSpPr/>
        <p:nvPr/>
      </p:nvGrpSpPr>
      <p:grpSpPr>
        <a:xfrm>
          <a:off x="0" y="0"/>
          <a:ext cx="0" cy="0"/>
          <a:chOff x="0" y="0"/>
          <a:chExt cx="0" cy="0"/>
        </a:xfrm>
      </p:grpSpPr>
      <p:sp>
        <p:nvSpPr>
          <p:cNvPr id="839" name="Google Shape;839;p29"/>
          <p:cNvSpPr/>
          <p:nvPr/>
        </p:nvSpPr>
        <p:spPr>
          <a:xfrm rot="10800000">
            <a:off x="-12" y="-130601"/>
            <a:ext cx="4452612" cy="1080308"/>
          </a:xfrm>
          <a:custGeom>
            <a:rect b="b" l="l" r="r" t="t"/>
            <a:pathLst>
              <a:path extrusionOk="0" h="48575" w="136772">
                <a:moveTo>
                  <a:pt x="1" y="42768"/>
                </a:moveTo>
                <a:cubicBezTo>
                  <a:pt x="1" y="42768"/>
                  <a:pt x="5249" y="20919"/>
                  <a:pt x="30708" y="28940"/>
                </a:cubicBezTo>
                <a:cubicBezTo>
                  <a:pt x="56187" y="36980"/>
                  <a:pt x="70498" y="48575"/>
                  <a:pt x="79562" y="24288"/>
                </a:cubicBezTo>
                <a:cubicBezTo>
                  <a:pt x="88644" y="1"/>
                  <a:pt x="110623" y="522"/>
                  <a:pt x="121101" y="6700"/>
                </a:cubicBezTo>
                <a:cubicBezTo>
                  <a:pt x="131560" y="12898"/>
                  <a:pt x="136771" y="6738"/>
                  <a:pt x="136771" y="6738"/>
                </a:cubicBezTo>
                <a:lnTo>
                  <a:pt x="136771" y="427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 name="Google Shape;840;p29"/>
          <p:cNvGrpSpPr/>
          <p:nvPr/>
        </p:nvGrpSpPr>
        <p:grpSpPr>
          <a:xfrm rot="10800000">
            <a:off x="5923412" y="4539701"/>
            <a:ext cx="1947310" cy="1947310"/>
            <a:chOff x="624503" y="61115"/>
            <a:chExt cx="1947310" cy="1947310"/>
          </a:xfrm>
        </p:grpSpPr>
        <p:sp>
          <p:nvSpPr>
            <p:cNvPr id="841" name="Google Shape;841;p29"/>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9"/>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9"/>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9"/>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9"/>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29"/>
          <p:cNvSpPr/>
          <p:nvPr/>
        </p:nvSpPr>
        <p:spPr>
          <a:xfrm flipH="1">
            <a:off x="3376609" y="185578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flipH="1">
            <a:off x="1932059" y="228721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flipH="1">
            <a:off x="-673900" y="4539703"/>
            <a:ext cx="3398188" cy="1343693"/>
          </a:xfrm>
          <a:custGeom>
            <a:rect b="b" l="l" r="r" t="t"/>
            <a:pathLst>
              <a:path extrusionOk="0" h="56672" w="144804">
                <a:moveTo>
                  <a:pt x="62339" y="1"/>
                </a:moveTo>
                <a:cubicBezTo>
                  <a:pt x="57472" y="1"/>
                  <a:pt x="52752" y="1067"/>
                  <a:pt x="48902" y="3946"/>
                </a:cubicBezTo>
                <a:cubicBezTo>
                  <a:pt x="45333" y="6614"/>
                  <a:pt x="42897" y="10584"/>
                  <a:pt x="39395" y="13319"/>
                </a:cubicBezTo>
                <a:cubicBezTo>
                  <a:pt x="34692" y="16955"/>
                  <a:pt x="28487" y="18189"/>
                  <a:pt x="22516" y="18356"/>
                </a:cubicBezTo>
                <a:cubicBezTo>
                  <a:pt x="22065" y="18363"/>
                  <a:pt x="21613" y="18366"/>
                  <a:pt x="21160" y="18366"/>
                </a:cubicBezTo>
                <a:cubicBezTo>
                  <a:pt x="20151" y="18366"/>
                  <a:pt x="19140" y="18353"/>
                  <a:pt x="18130" y="18353"/>
                </a:cubicBezTo>
                <a:cubicBezTo>
                  <a:pt x="15443" y="18353"/>
                  <a:pt x="12766" y="18442"/>
                  <a:pt x="10174" y="19090"/>
                </a:cubicBezTo>
                <a:cubicBezTo>
                  <a:pt x="6171" y="20091"/>
                  <a:pt x="2235" y="22793"/>
                  <a:pt x="1301" y="26795"/>
                </a:cubicBezTo>
                <a:cubicBezTo>
                  <a:pt x="0" y="32233"/>
                  <a:pt x="4637" y="37436"/>
                  <a:pt x="9707" y="39738"/>
                </a:cubicBezTo>
                <a:cubicBezTo>
                  <a:pt x="13043" y="41239"/>
                  <a:pt x="17146" y="42340"/>
                  <a:pt x="18480" y="45742"/>
                </a:cubicBezTo>
                <a:cubicBezTo>
                  <a:pt x="18914" y="46943"/>
                  <a:pt x="18980" y="48278"/>
                  <a:pt x="19681" y="49378"/>
                </a:cubicBezTo>
                <a:cubicBezTo>
                  <a:pt x="20648" y="50779"/>
                  <a:pt x="22450" y="51280"/>
                  <a:pt x="23884" y="52147"/>
                </a:cubicBezTo>
                <a:cubicBezTo>
                  <a:pt x="25352" y="53048"/>
                  <a:pt x="26552" y="55082"/>
                  <a:pt x="25485" y="56383"/>
                </a:cubicBezTo>
                <a:cubicBezTo>
                  <a:pt x="25854" y="56578"/>
                  <a:pt x="26268" y="56671"/>
                  <a:pt x="26682" y="56671"/>
                </a:cubicBezTo>
                <a:cubicBezTo>
                  <a:pt x="27543" y="56671"/>
                  <a:pt x="28404" y="56270"/>
                  <a:pt x="28854" y="55549"/>
                </a:cubicBezTo>
                <a:cubicBezTo>
                  <a:pt x="29388" y="54649"/>
                  <a:pt x="29154" y="53214"/>
                  <a:pt x="28754" y="52280"/>
                </a:cubicBezTo>
                <a:cubicBezTo>
                  <a:pt x="30729" y="51283"/>
                  <a:pt x="32834" y="50898"/>
                  <a:pt x="35023" y="50898"/>
                </a:cubicBezTo>
                <a:cubicBezTo>
                  <a:pt x="42458" y="50898"/>
                  <a:pt x="50873" y="55340"/>
                  <a:pt x="58522" y="55340"/>
                </a:cubicBezTo>
                <a:cubicBezTo>
                  <a:pt x="59996" y="55340"/>
                  <a:pt x="61441" y="55175"/>
                  <a:pt x="62845" y="54782"/>
                </a:cubicBezTo>
                <a:cubicBezTo>
                  <a:pt x="71051" y="52481"/>
                  <a:pt x="76221" y="44375"/>
                  <a:pt x="83760" y="40405"/>
                </a:cubicBezTo>
                <a:cubicBezTo>
                  <a:pt x="86994" y="38703"/>
                  <a:pt x="90638" y="37821"/>
                  <a:pt x="94282" y="37821"/>
                </a:cubicBezTo>
                <a:cubicBezTo>
                  <a:pt x="94923" y="37821"/>
                  <a:pt x="95564" y="37849"/>
                  <a:pt x="96202" y="37903"/>
                </a:cubicBezTo>
                <a:cubicBezTo>
                  <a:pt x="101339" y="38304"/>
                  <a:pt x="106143" y="40472"/>
                  <a:pt x="111113" y="41906"/>
                </a:cubicBezTo>
                <a:cubicBezTo>
                  <a:pt x="113587" y="42604"/>
                  <a:pt x="116219" y="43095"/>
                  <a:pt x="118794" y="43095"/>
                </a:cubicBezTo>
                <a:cubicBezTo>
                  <a:pt x="121391" y="43095"/>
                  <a:pt x="123929" y="42596"/>
                  <a:pt x="126190" y="41306"/>
                </a:cubicBezTo>
                <a:cubicBezTo>
                  <a:pt x="128559" y="39972"/>
                  <a:pt x="130393" y="37837"/>
                  <a:pt x="132195" y="35769"/>
                </a:cubicBezTo>
                <a:cubicBezTo>
                  <a:pt x="135464" y="31932"/>
                  <a:pt x="138766" y="28130"/>
                  <a:pt x="142068" y="24294"/>
                </a:cubicBezTo>
                <a:cubicBezTo>
                  <a:pt x="143403" y="22759"/>
                  <a:pt x="144804" y="20958"/>
                  <a:pt x="144637" y="18923"/>
                </a:cubicBezTo>
                <a:cubicBezTo>
                  <a:pt x="144470" y="17055"/>
                  <a:pt x="143069" y="15587"/>
                  <a:pt x="141601" y="14420"/>
                </a:cubicBezTo>
                <a:cubicBezTo>
                  <a:pt x="134779" y="8798"/>
                  <a:pt x="125953" y="5718"/>
                  <a:pt x="117162" y="5718"/>
                </a:cubicBezTo>
                <a:cubicBezTo>
                  <a:pt x="116669" y="5718"/>
                  <a:pt x="116176" y="5728"/>
                  <a:pt x="115683" y="5747"/>
                </a:cubicBezTo>
                <a:cubicBezTo>
                  <a:pt x="110041" y="5978"/>
                  <a:pt x="104530" y="7449"/>
                  <a:pt x="98924" y="7449"/>
                </a:cubicBezTo>
                <a:cubicBezTo>
                  <a:pt x="98862" y="7449"/>
                  <a:pt x="98800" y="7449"/>
                  <a:pt x="98737" y="7448"/>
                </a:cubicBezTo>
                <a:cubicBezTo>
                  <a:pt x="90131" y="7382"/>
                  <a:pt x="82025" y="3779"/>
                  <a:pt x="73719" y="1611"/>
                </a:cubicBezTo>
                <a:cubicBezTo>
                  <a:pt x="70068" y="657"/>
                  <a:pt x="66158" y="1"/>
                  <a:pt x="623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txBox="1"/>
          <p:nvPr>
            <p:ph type="title"/>
          </p:nvPr>
        </p:nvSpPr>
        <p:spPr>
          <a:xfrm>
            <a:off x="540000" y="491400"/>
            <a:ext cx="3424500" cy="1505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881" name="Google Shape;881;p29"/>
          <p:cNvSpPr txBox="1"/>
          <p:nvPr>
            <p:ph idx="1" type="subTitle"/>
          </p:nvPr>
        </p:nvSpPr>
        <p:spPr>
          <a:xfrm>
            <a:off x="540000" y="3352200"/>
            <a:ext cx="1914000" cy="9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design">
  <p:cSld name="CUSTOM_8">
    <p:spTree>
      <p:nvGrpSpPr>
        <p:cNvPr id="882" name="Shape 882"/>
        <p:cNvGrpSpPr/>
        <p:nvPr/>
      </p:nvGrpSpPr>
      <p:grpSpPr>
        <a:xfrm>
          <a:off x="0" y="0"/>
          <a:ext cx="0" cy="0"/>
          <a:chOff x="0" y="0"/>
          <a:chExt cx="0" cy="0"/>
        </a:xfrm>
      </p:grpSpPr>
      <p:sp>
        <p:nvSpPr>
          <p:cNvPr id="883" name="Google Shape;883;p30"/>
          <p:cNvSpPr txBox="1"/>
          <p:nvPr>
            <p:ph idx="1" type="subTitle"/>
          </p:nvPr>
        </p:nvSpPr>
        <p:spPr>
          <a:xfrm>
            <a:off x="4683448" y="3839125"/>
            <a:ext cx="2227200" cy="68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884" name="Google Shape;884;p30"/>
          <p:cNvSpPr txBox="1"/>
          <p:nvPr>
            <p:ph idx="2" type="subTitle"/>
          </p:nvPr>
        </p:nvSpPr>
        <p:spPr>
          <a:xfrm>
            <a:off x="2233350" y="3839125"/>
            <a:ext cx="2227200" cy="689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885" name="Google Shape;885;p30"/>
          <p:cNvSpPr/>
          <p:nvPr/>
        </p:nvSpPr>
        <p:spPr>
          <a:xfrm rot="-10641324">
            <a:off x="-2521182" y="-713393"/>
            <a:ext cx="13272138" cy="2257180"/>
          </a:xfrm>
          <a:custGeom>
            <a:rect b="b" l="l" r="r" t="t"/>
            <a:pathLst>
              <a:path extrusionOk="0" h="69335" w="203789">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flipH="1">
            <a:off x="1086691" y="4111750"/>
            <a:ext cx="9561417" cy="2067175"/>
          </a:xfrm>
          <a:custGeom>
            <a:rect b="b" l="l" r="r" t="t"/>
            <a:pathLst>
              <a:path extrusionOk="0" h="54335" w="164916">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955455" y="4108821"/>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flipH="1">
            <a:off x="7905050" y="1953900"/>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1858355" y="772858"/>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txBox="1"/>
          <p:nvPr>
            <p:ph idx="3" type="subTitle"/>
          </p:nvPr>
        </p:nvSpPr>
        <p:spPr>
          <a:xfrm>
            <a:off x="2446950" y="3179425"/>
            <a:ext cx="1800000" cy="49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91" name="Google Shape;891;p30"/>
          <p:cNvSpPr txBox="1"/>
          <p:nvPr>
            <p:ph idx="4" type="subTitle"/>
          </p:nvPr>
        </p:nvSpPr>
        <p:spPr>
          <a:xfrm>
            <a:off x="4897048" y="3178225"/>
            <a:ext cx="1800000" cy="49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92" name="Google Shape;892;p3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55" name="Shape 155"/>
        <p:cNvGrpSpPr/>
        <p:nvPr/>
      </p:nvGrpSpPr>
      <p:grpSpPr>
        <a:xfrm>
          <a:off x="0" y="0"/>
          <a:ext cx="0" cy="0"/>
          <a:chOff x="0" y="0"/>
          <a:chExt cx="0" cy="0"/>
        </a:xfrm>
      </p:grpSpPr>
      <p:sp>
        <p:nvSpPr>
          <p:cNvPr id="156" name="Google Shape;156;p4"/>
          <p:cNvSpPr/>
          <p:nvPr/>
        </p:nvSpPr>
        <p:spPr>
          <a:xfrm flipH="1">
            <a:off x="-560991" y="4085025"/>
            <a:ext cx="12182784" cy="2559993"/>
          </a:xfrm>
          <a:custGeom>
            <a:rect b="b" l="l" r="r" t="t"/>
            <a:pathLst>
              <a:path extrusionOk="0" h="185776" w="296346">
                <a:moveTo>
                  <a:pt x="66710" y="0"/>
                </a:moveTo>
                <a:cubicBezTo>
                  <a:pt x="57325" y="0"/>
                  <a:pt x="46367" y="1938"/>
                  <a:pt x="38628" y="7210"/>
                </a:cubicBezTo>
                <a:cubicBezTo>
                  <a:pt x="31323" y="12114"/>
                  <a:pt x="28521" y="20586"/>
                  <a:pt x="26553" y="28792"/>
                </a:cubicBezTo>
                <a:cubicBezTo>
                  <a:pt x="20782" y="53143"/>
                  <a:pt x="15011" y="77561"/>
                  <a:pt x="9207" y="101911"/>
                </a:cubicBezTo>
                <a:cubicBezTo>
                  <a:pt x="5872" y="115955"/>
                  <a:pt x="2536" y="130098"/>
                  <a:pt x="935" y="144475"/>
                </a:cubicBezTo>
                <a:cubicBezTo>
                  <a:pt x="334" y="149812"/>
                  <a:pt x="1" y="155483"/>
                  <a:pt x="2436" y="160320"/>
                </a:cubicBezTo>
                <a:cubicBezTo>
                  <a:pt x="4938" y="165323"/>
                  <a:pt x="9941" y="168526"/>
                  <a:pt x="14978" y="170961"/>
                </a:cubicBezTo>
                <a:cubicBezTo>
                  <a:pt x="30322" y="178233"/>
                  <a:pt x="47568" y="180067"/>
                  <a:pt x="64513" y="181502"/>
                </a:cubicBezTo>
                <a:cubicBezTo>
                  <a:pt x="98555" y="184344"/>
                  <a:pt x="132751" y="185776"/>
                  <a:pt x="166934" y="185776"/>
                </a:cubicBezTo>
                <a:cubicBezTo>
                  <a:pt x="182894" y="185776"/>
                  <a:pt x="198851" y="185464"/>
                  <a:pt x="214787" y="184837"/>
                </a:cubicBezTo>
                <a:cubicBezTo>
                  <a:pt x="239939" y="183870"/>
                  <a:pt x="267558" y="180901"/>
                  <a:pt x="284737" y="162521"/>
                </a:cubicBezTo>
                <a:cubicBezTo>
                  <a:pt x="289341" y="157618"/>
                  <a:pt x="292977" y="151680"/>
                  <a:pt x="294478" y="145176"/>
                </a:cubicBezTo>
                <a:cubicBezTo>
                  <a:pt x="296346" y="137137"/>
                  <a:pt x="294978" y="128664"/>
                  <a:pt x="293710" y="120491"/>
                </a:cubicBezTo>
                <a:cubicBezTo>
                  <a:pt x="287973" y="82998"/>
                  <a:pt x="285171" y="45071"/>
                  <a:pt x="285371" y="7110"/>
                </a:cubicBezTo>
                <a:lnTo>
                  <a:pt x="285371" y="7110"/>
                </a:lnTo>
                <a:cubicBezTo>
                  <a:pt x="274463" y="15783"/>
                  <a:pt x="261020" y="21287"/>
                  <a:pt x="247144" y="22788"/>
                </a:cubicBezTo>
                <a:cubicBezTo>
                  <a:pt x="240973" y="23455"/>
                  <a:pt x="234468" y="23422"/>
                  <a:pt x="229098" y="26557"/>
                </a:cubicBezTo>
                <a:cubicBezTo>
                  <a:pt x="219658" y="32028"/>
                  <a:pt x="216188" y="45871"/>
                  <a:pt x="205648" y="48640"/>
                </a:cubicBezTo>
                <a:cubicBezTo>
                  <a:pt x="204171" y="49025"/>
                  <a:pt x="202641" y="49161"/>
                  <a:pt x="201085" y="49161"/>
                </a:cubicBezTo>
                <a:cubicBezTo>
                  <a:pt x="197377" y="49161"/>
                  <a:pt x="193524" y="48390"/>
                  <a:pt x="189920" y="48390"/>
                </a:cubicBezTo>
                <a:cubicBezTo>
                  <a:pt x="187178" y="48390"/>
                  <a:pt x="184579" y="48836"/>
                  <a:pt x="182298" y="50408"/>
                </a:cubicBezTo>
                <a:cubicBezTo>
                  <a:pt x="179662" y="52209"/>
                  <a:pt x="178128" y="55145"/>
                  <a:pt x="175659" y="57146"/>
                </a:cubicBezTo>
                <a:cubicBezTo>
                  <a:pt x="172925" y="59433"/>
                  <a:pt x="169357" y="60270"/>
                  <a:pt x="165733" y="60270"/>
                </a:cubicBezTo>
                <a:cubicBezTo>
                  <a:pt x="164230" y="60270"/>
                  <a:pt x="162717" y="60126"/>
                  <a:pt x="161249" y="59881"/>
                </a:cubicBezTo>
                <a:cubicBezTo>
                  <a:pt x="151109" y="58147"/>
                  <a:pt x="141769" y="52142"/>
                  <a:pt x="136065" y="43603"/>
                </a:cubicBezTo>
                <a:cubicBezTo>
                  <a:pt x="130627" y="35531"/>
                  <a:pt x="127358" y="24322"/>
                  <a:pt x="117952" y="21554"/>
                </a:cubicBezTo>
                <a:cubicBezTo>
                  <a:pt x="111914" y="19753"/>
                  <a:pt x="104776" y="22188"/>
                  <a:pt x="99505" y="18752"/>
                </a:cubicBezTo>
                <a:cubicBezTo>
                  <a:pt x="96503" y="16784"/>
                  <a:pt x="94835" y="13381"/>
                  <a:pt x="92600" y="10546"/>
                </a:cubicBezTo>
                <a:cubicBezTo>
                  <a:pt x="87096" y="3541"/>
                  <a:pt x="77856" y="339"/>
                  <a:pt x="68983" y="38"/>
                </a:cubicBezTo>
                <a:cubicBezTo>
                  <a:pt x="68238" y="13"/>
                  <a:pt x="67479" y="0"/>
                  <a:pt x="667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1848750" y="-136525"/>
            <a:ext cx="7188922"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flipH="1">
            <a:off x="5465684" y="135718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flipH="1">
            <a:off x="7452946" y="288076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161" name="Google Shape;161;p4"/>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5">
    <p:bg>
      <p:bgPr>
        <a:solidFill>
          <a:schemeClr val="lt1"/>
        </a:solidFill>
      </p:bgPr>
    </p:bg>
    <p:spTree>
      <p:nvGrpSpPr>
        <p:cNvPr id="893" name="Shape 893"/>
        <p:cNvGrpSpPr/>
        <p:nvPr/>
      </p:nvGrpSpPr>
      <p:grpSpPr>
        <a:xfrm>
          <a:off x="0" y="0"/>
          <a:ext cx="0" cy="0"/>
          <a:chOff x="0" y="0"/>
          <a:chExt cx="0" cy="0"/>
        </a:xfrm>
      </p:grpSpPr>
      <p:sp>
        <p:nvSpPr>
          <p:cNvPr id="894" name="Google Shape;894;p31"/>
          <p:cNvSpPr/>
          <p:nvPr/>
        </p:nvSpPr>
        <p:spPr>
          <a:xfrm>
            <a:off x="-2534550" y="4085025"/>
            <a:ext cx="12182784" cy="2559993"/>
          </a:xfrm>
          <a:custGeom>
            <a:rect b="b" l="l" r="r" t="t"/>
            <a:pathLst>
              <a:path extrusionOk="0" h="185776" w="296346">
                <a:moveTo>
                  <a:pt x="66710" y="0"/>
                </a:moveTo>
                <a:cubicBezTo>
                  <a:pt x="57325" y="0"/>
                  <a:pt x="46367" y="1938"/>
                  <a:pt x="38628" y="7210"/>
                </a:cubicBezTo>
                <a:cubicBezTo>
                  <a:pt x="31323" y="12114"/>
                  <a:pt x="28521" y="20586"/>
                  <a:pt x="26553" y="28792"/>
                </a:cubicBezTo>
                <a:cubicBezTo>
                  <a:pt x="20782" y="53143"/>
                  <a:pt x="15011" y="77561"/>
                  <a:pt x="9207" y="101911"/>
                </a:cubicBezTo>
                <a:cubicBezTo>
                  <a:pt x="5872" y="115955"/>
                  <a:pt x="2536" y="130098"/>
                  <a:pt x="935" y="144475"/>
                </a:cubicBezTo>
                <a:cubicBezTo>
                  <a:pt x="334" y="149812"/>
                  <a:pt x="1" y="155483"/>
                  <a:pt x="2436" y="160320"/>
                </a:cubicBezTo>
                <a:cubicBezTo>
                  <a:pt x="4938" y="165323"/>
                  <a:pt x="9941" y="168526"/>
                  <a:pt x="14978" y="170961"/>
                </a:cubicBezTo>
                <a:cubicBezTo>
                  <a:pt x="30322" y="178233"/>
                  <a:pt x="47568" y="180067"/>
                  <a:pt x="64513" y="181502"/>
                </a:cubicBezTo>
                <a:cubicBezTo>
                  <a:pt x="98555" y="184344"/>
                  <a:pt x="132751" y="185776"/>
                  <a:pt x="166934" y="185776"/>
                </a:cubicBezTo>
                <a:cubicBezTo>
                  <a:pt x="182894" y="185776"/>
                  <a:pt x="198851" y="185464"/>
                  <a:pt x="214787" y="184837"/>
                </a:cubicBezTo>
                <a:cubicBezTo>
                  <a:pt x="239939" y="183870"/>
                  <a:pt x="267558" y="180901"/>
                  <a:pt x="284737" y="162521"/>
                </a:cubicBezTo>
                <a:cubicBezTo>
                  <a:pt x="289341" y="157618"/>
                  <a:pt x="292977" y="151680"/>
                  <a:pt x="294478" y="145176"/>
                </a:cubicBezTo>
                <a:cubicBezTo>
                  <a:pt x="296346" y="137137"/>
                  <a:pt x="294978" y="128664"/>
                  <a:pt x="293710" y="120491"/>
                </a:cubicBezTo>
                <a:cubicBezTo>
                  <a:pt x="287973" y="82998"/>
                  <a:pt x="285171" y="45071"/>
                  <a:pt x="285371" y="7110"/>
                </a:cubicBezTo>
                <a:lnTo>
                  <a:pt x="285371" y="7110"/>
                </a:lnTo>
                <a:cubicBezTo>
                  <a:pt x="274463" y="15783"/>
                  <a:pt x="261020" y="21287"/>
                  <a:pt x="247144" y="22788"/>
                </a:cubicBezTo>
                <a:cubicBezTo>
                  <a:pt x="240973" y="23455"/>
                  <a:pt x="234468" y="23422"/>
                  <a:pt x="229098" y="26557"/>
                </a:cubicBezTo>
                <a:cubicBezTo>
                  <a:pt x="219658" y="32028"/>
                  <a:pt x="216188" y="45871"/>
                  <a:pt x="205648" y="48640"/>
                </a:cubicBezTo>
                <a:cubicBezTo>
                  <a:pt x="204171" y="49025"/>
                  <a:pt x="202641" y="49161"/>
                  <a:pt x="201085" y="49161"/>
                </a:cubicBezTo>
                <a:cubicBezTo>
                  <a:pt x="197377" y="49161"/>
                  <a:pt x="193524" y="48390"/>
                  <a:pt x="189920" y="48390"/>
                </a:cubicBezTo>
                <a:cubicBezTo>
                  <a:pt x="187178" y="48390"/>
                  <a:pt x="184579" y="48836"/>
                  <a:pt x="182298" y="50408"/>
                </a:cubicBezTo>
                <a:cubicBezTo>
                  <a:pt x="179662" y="52209"/>
                  <a:pt x="178128" y="55145"/>
                  <a:pt x="175659" y="57146"/>
                </a:cubicBezTo>
                <a:cubicBezTo>
                  <a:pt x="172925" y="59433"/>
                  <a:pt x="169357" y="60270"/>
                  <a:pt x="165733" y="60270"/>
                </a:cubicBezTo>
                <a:cubicBezTo>
                  <a:pt x="164230" y="60270"/>
                  <a:pt x="162717" y="60126"/>
                  <a:pt x="161249" y="59881"/>
                </a:cubicBezTo>
                <a:cubicBezTo>
                  <a:pt x="151109" y="58147"/>
                  <a:pt x="141769" y="52142"/>
                  <a:pt x="136065" y="43603"/>
                </a:cubicBezTo>
                <a:cubicBezTo>
                  <a:pt x="130627" y="35531"/>
                  <a:pt x="127358" y="24322"/>
                  <a:pt x="117952" y="21554"/>
                </a:cubicBezTo>
                <a:cubicBezTo>
                  <a:pt x="111914" y="19753"/>
                  <a:pt x="104776" y="22188"/>
                  <a:pt x="99505" y="18752"/>
                </a:cubicBezTo>
                <a:cubicBezTo>
                  <a:pt x="96503" y="16784"/>
                  <a:pt x="94835" y="13381"/>
                  <a:pt x="92600" y="10546"/>
                </a:cubicBezTo>
                <a:cubicBezTo>
                  <a:pt x="87096" y="3541"/>
                  <a:pt x="77856" y="339"/>
                  <a:pt x="68983" y="38"/>
                </a:cubicBezTo>
                <a:cubicBezTo>
                  <a:pt x="68238" y="13"/>
                  <a:pt x="67479" y="0"/>
                  <a:pt x="667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 name="Google Shape;895;p31"/>
          <p:cNvGrpSpPr/>
          <p:nvPr/>
        </p:nvGrpSpPr>
        <p:grpSpPr>
          <a:xfrm>
            <a:off x="595591" y="2749650"/>
            <a:ext cx="563960" cy="2408488"/>
            <a:chOff x="2500591" y="2749650"/>
            <a:chExt cx="563960" cy="2408488"/>
          </a:xfrm>
        </p:grpSpPr>
        <p:sp>
          <p:nvSpPr>
            <p:cNvPr id="896" name="Google Shape;896;p31"/>
            <p:cNvSpPr/>
            <p:nvPr/>
          </p:nvSpPr>
          <p:spPr>
            <a:xfrm flipH="1">
              <a:off x="2500591" y="2789984"/>
              <a:ext cx="563960" cy="2368153"/>
            </a:xfrm>
            <a:custGeom>
              <a:rect b="b" l="l" r="r" t="t"/>
              <a:pathLst>
                <a:path extrusionOk="0" h="122989" w="29289">
                  <a:moveTo>
                    <a:pt x="6872" y="1"/>
                  </a:moveTo>
                  <a:lnTo>
                    <a:pt x="1" y="122989"/>
                  </a:lnTo>
                  <a:lnTo>
                    <a:pt x="29288" y="122989"/>
                  </a:lnTo>
                  <a:lnTo>
                    <a:pt x="22383" y="1"/>
                  </a:lnTo>
                  <a:cubicBezTo>
                    <a:pt x="22383" y="501"/>
                    <a:pt x="20349" y="935"/>
                    <a:pt x="17480" y="1102"/>
                  </a:cubicBezTo>
                  <a:cubicBezTo>
                    <a:pt x="16613" y="1168"/>
                    <a:pt x="15645" y="1202"/>
                    <a:pt x="14644" y="1202"/>
                  </a:cubicBezTo>
                  <a:cubicBezTo>
                    <a:pt x="13344" y="1202"/>
                    <a:pt x="12143" y="1168"/>
                    <a:pt x="11109" y="1068"/>
                  </a:cubicBezTo>
                  <a:cubicBezTo>
                    <a:pt x="8607" y="868"/>
                    <a:pt x="6872" y="434"/>
                    <a:pt x="6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flipH="1">
              <a:off x="2645814" y="2749650"/>
              <a:ext cx="273600" cy="4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 name="Google Shape;898;p31"/>
          <p:cNvSpPr/>
          <p:nvPr/>
        </p:nvSpPr>
        <p:spPr>
          <a:xfrm flipH="1">
            <a:off x="425803" y="1605863"/>
            <a:ext cx="633308" cy="1173972"/>
          </a:xfrm>
          <a:custGeom>
            <a:rect b="b" l="l" r="r" t="t"/>
            <a:pathLst>
              <a:path extrusionOk="0" h="31497" w="19449">
                <a:moveTo>
                  <a:pt x="15015" y="0"/>
                </a:moveTo>
                <a:cubicBezTo>
                  <a:pt x="14543" y="0"/>
                  <a:pt x="14073" y="31"/>
                  <a:pt x="13630" y="75"/>
                </a:cubicBezTo>
                <a:cubicBezTo>
                  <a:pt x="10801" y="397"/>
                  <a:pt x="7426" y="1072"/>
                  <a:pt x="6462" y="3772"/>
                </a:cubicBezTo>
                <a:cubicBezTo>
                  <a:pt x="5947" y="5283"/>
                  <a:pt x="6365" y="7051"/>
                  <a:pt x="5594" y="8465"/>
                </a:cubicBezTo>
                <a:cubicBezTo>
                  <a:pt x="4983" y="9558"/>
                  <a:pt x="3826" y="10169"/>
                  <a:pt x="2894" y="11005"/>
                </a:cubicBezTo>
                <a:cubicBezTo>
                  <a:pt x="611" y="13094"/>
                  <a:pt x="1" y="16791"/>
                  <a:pt x="1544" y="19491"/>
                </a:cubicBezTo>
                <a:cubicBezTo>
                  <a:pt x="2219" y="20712"/>
                  <a:pt x="3344" y="21773"/>
                  <a:pt x="4115" y="23027"/>
                </a:cubicBezTo>
                <a:cubicBezTo>
                  <a:pt x="4854" y="24248"/>
                  <a:pt x="5272" y="25952"/>
                  <a:pt x="4437" y="27141"/>
                </a:cubicBezTo>
                <a:cubicBezTo>
                  <a:pt x="3633" y="28331"/>
                  <a:pt x="2379" y="29713"/>
                  <a:pt x="3826" y="30999"/>
                </a:cubicBezTo>
                <a:cubicBezTo>
                  <a:pt x="4238" y="31352"/>
                  <a:pt x="4860" y="31496"/>
                  <a:pt x="5502" y="31496"/>
                </a:cubicBezTo>
                <a:cubicBezTo>
                  <a:pt x="6261" y="31496"/>
                  <a:pt x="7050" y="31295"/>
                  <a:pt x="7555" y="30999"/>
                </a:cubicBezTo>
                <a:cubicBezTo>
                  <a:pt x="8680" y="30356"/>
                  <a:pt x="9258" y="28748"/>
                  <a:pt x="8455" y="27752"/>
                </a:cubicBezTo>
                <a:cubicBezTo>
                  <a:pt x="8165" y="27398"/>
                  <a:pt x="7747" y="27141"/>
                  <a:pt x="7587" y="26755"/>
                </a:cubicBezTo>
                <a:cubicBezTo>
                  <a:pt x="7362" y="26113"/>
                  <a:pt x="7908" y="25438"/>
                  <a:pt x="8487" y="25020"/>
                </a:cubicBezTo>
                <a:cubicBezTo>
                  <a:pt x="9033" y="24666"/>
                  <a:pt x="9773" y="24377"/>
                  <a:pt x="10126" y="23766"/>
                </a:cubicBezTo>
                <a:cubicBezTo>
                  <a:pt x="11219" y="21998"/>
                  <a:pt x="8519" y="20005"/>
                  <a:pt x="8873" y="17980"/>
                </a:cubicBezTo>
                <a:cubicBezTo>
                  <a:pt x="9098" y="16823"/>
                  <a:pt x="10255" y="16116"/>
                  <a:pt x="11380" y="15762"/>
                </a:cubicBezTo>
                <a:cubicBezTo>
                  <a:pt x="12473" y="15473"/>
                  <a:pt x="13694" y="15344"/>
                  <a:pt x="14659" y="14701"/>
                </a:cubicBezTo>
                <a:cubicBezTo>
                  <a:pt x="15623" y="14058"/>
                  <a:pt x="16266" y="12644"/>
                  <a:pt x="15591" y="11712"/>
                </a:cubicBezTo>
                <a:cubicBezTo>
                  <a:pt x="14884" y="10715"/>
                  <a:pt x="12987" y="10715"/>
                  <a:pt x="12730" y="9494"/>
                </a:cubicBezTo>
                <a:cubicBezTo>
                  <a:pt x="12537" y="8562"/>
                  <a:pt x="13501" y="7822"/>
                  <a:pt x="14401" y="7437"/>
                </a:cubicBezTo>
                <a:cubicBezTo>
                  <a:pt x="15623" y="6858"/>
                  <a:pt x="16909" y="6344"/>
                  <a:pt x="17873" y="5379"/>
                </a:cubicBezTo>
                <a:cubicBezTo>
                  <a:pt x="18902" y="4415"/>
                  <a:pt x="19448" y="2872"/>
                  <a:pt x="18837" y="1683"/>
                </a:cubicBezTo>
                <a:cubicBezTo>
                  <a:pt x="18194" y="346"/>
                  <a:pt x="16596" y="0"/>
                  <a:pt x="15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flipH="1">
            <a:off x="952836" y="3173476"/>
            <a:ext cx="1218437" cy="1969308"/>
          </a:xfrm>
          <a:custGeom>
            <a:rect b="b" l="l" r="r" t="t"/>
            <a:pathLst>
              <a:path extrusionOk="0" h="99172" w="63279">
                <a:moveTo>
                  <a:pt x="0" y="0"/>
                </a:moveTo>
                <a:lnTo>
                  <a:pt x="0" y="99171"/>
                </a:lnTo>
                <a:lnTo>
                  <a:pt x="63279" y="99171"/>
                </a:lnTo>
                <a:lnTo>
                  <a:pt x="632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31"/>
          <p:cNvGrpSpPr/>
          <p:nvPr/>
        </p:nvGrpSpPr>
        <p:grpSpPr>
          <a:xfrm flipH="1">
            <a:off x="1066859" y="3285916"/>
            <a:ext cx="988479" cy="1636232"/>
            <a:chOff x="7753401" y="3121977"/>
            <a:chExt cx="1074901" cy="1779286"/>
          </a:xfrm>
        </p:grpSpPr>
        <p:sp>
          <p:nvSpPr>
            <p:cNvPr id="901" name="Google Shape;901;p31"/>
            <p:cNvSpPr/>
            <p:nvPr/>
          </p:nvSpPr>
          <p:spPr>
            <a:xfrm>
              <a:off x="8556564" y="3121977"/>
              <a:ext cx="271738" cy="115966"/>
            </a:xfrm>
            <a:custGeom>
              <a:rect b="b" l="l" r="r" t="t"/>
              <a:pathLst>
                <a:path extrusionOk="0" h="5538"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a:off x="8556564" y="3306347"/>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a:off x="8556564" y="3490738"/>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a:off x="8556564" y="3673706"/>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8556564" y="3858097"/>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8154972" y="3121977"/>
              <a:ext cx="271738" cy="115966"/>
            </a:xfrm>
            <a:custGeom>
              <a:rect b="b" l="l" r="r" t="t"/>
              <a:pathLst>
                <a:path extrusionOk="0" h="5538"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8154972" y="3306347"/>
              <a:ext cx="271738" cy="115987"/>
            </a:xfrm>
            <a:custGeom>
              <a:rect b="b" l="l" r="r" t="t"/>
              <a:pathLst>
                <a:path extrusionOk="0" h="5539"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a:off x="8154972" y="3490738"/>
              <a:ext cx="271738" cy="115966"/>
            </a:xfrm>
            <a:custGeom>
              <a:rect b="b" l="l" r="r" t="t"/>
              <a:pathLst>
                <a:path extrusionOk="0" h="5538" w="12977">
                  <a:moveTo>
                    <a:pt x="1" y="0"/>
                  </a:moveTo>
                  <a:lnTo>
                    <a:pt x="1" y="5537"/>
                  </a:lnTo>
                  <a:lnTo>
                    <a:pt x="12977" y="5537"/>
                  </a:lnTo>
                  <a:lnTo>
                    <a:pt x="1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8154972" y="3673706"/>
              <a:ext cx="271738" cy="115987"/>
            </a:xfrm>
            <a:custGeom>
              <a:rect b="b" l="l" r="r" t="t"/>
              <a:pathLst>
                <a:path extrusionOk="0" h="5539"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8154972" y="3858097"/>
              <a:ext cx="271738" cy="115966"/>
            </a:xfrm>
            <a:custGeom>
              <a:rect b="b" l="l" r="r" t="t"/>
              <a:pathLst>
                <a:path extrusionOk="0" h="5538" w="12977">
                  <a:moveTo>
                    <a:pt x="1" y="0"/>
                  </a:moveTo>
                  <a:lnTo>
                    <a:pt x="1" y="5537"/>
                  </a:lnTo>
                  <a:lnTo>
                    <a:pt x="12977" y="5537"/>
                  </a:lnTo>
                  <a:lnTo>
                    <a:pt x="1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7753401" y="3121977"/>
              <a:ext cx="271738" cy="115966"/>
            </a:xfrm>
            <a:custGeom>
              <a:rect b="b" l="l" r="r" t="t"/>
              <a:pathLst>
                <a:path extrusionOk="0" h="5538"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7753401" y="3306347"/>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7753401" y="3490738"/>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a:off x="7753401" y="3673706"/>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7753401" y="3858097"/>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8556564" y="4049177"/>
              <a:ext cx="271738" cy="115966"/>
            </a:xfrm>
            <a:custGeom>
              <a:rect b="b" l="l" r="r" t="t"/>
              <a:pathLst>
                <a:path extrusionOk="0" h="5538"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a:off x="8556564" y="4233547"/>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a:off x="8556564" y="4417938"/>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a:off x="8556564" y="4600906"/>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a:off x="8556564" y="4785297"/>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a:off x="8154972" y="4049177"/>
              <a:ext cx="271738" cy="115966"/>
            </a:xfrm>
            <a:custGeom>
              <a:rect b="b" l="l" r="r" t="t"/>
              <a:pathLst>
                <a:path extrusionOk="0" h="5538"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a:off x="8154972" y="4233547"/>
              <a:ext cx="271738" cy="115987"/>
            </a:xfrm>
            <a:custGeom>
              <a:rect b="b" l="l" r="r" t="t"/>
              <a:pathLst>
                <a:path extrusionOk="0" h="5539"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a:off x="8154972" y="4417938"/>
              <a:ext cx="271738" cy="115966"/>
            </a:xfrm>
            <a:custGeom>
              <a:rect b="b" l="l" r="r" t="t"/>
              <a:pathLst>
                <a:path extrusionOk="0" h="5538" w="12977">
                  <a:moveTo>
                    <a:pt x="1" y="0"/>
                  </a:moveTo>
                  <a:lnTo>
                    <a:pt x="1" y="5537"/>
                  </a:lnTo>
                  <a:lnTo>
                    <a:pt x="12977" y="5537"/>
                  </a:lnTo>
                  <a:lnTo>
                    <a:pt x="1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1"/>
            <p:cNvSpPr/>
            <p:nvPr/>
          </p:nvSpPr>
          <p:spPr>
            <a:xfrm>
              <a:off x="8154972" y="4600906"/>
              <a:ext cx="271738" cy="115987"/>
            </a:xfrm>
            <a:custGeom>
              <a:rect b="b" l="l" r="r" t="t"/>
              <a:pathLst>
                <a:path extrusionOk="0" h="5539" w="12977">
                  <a:moveTo>
                    <a:pt x="1" y="1"/>
                  </a:moveTo>
                  <a:lnTo>
                    <a:pt x="1" y="5538"/>
                  </a:lnTo>
                  <a:lnTo>
                    <a:pt x="12977" y="5538"/>
                  </a:lnTo>
                  <a:lnTo>
                    <a:pt x="12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a:off x="8154972" y="4785297"/>
              <a:ext cx="271738" cy="115966"/>
            </a:xfrm>
            <a:custGeom>
              <a:rect b="b" l="l" r="r" t="t"/>
              <a:pathLst>
                <a:path extrusionOk="0" h="5538" w="12977">
                  <a:moveTo>
                    <a:pt x="1" y="0"/>
                  </a:moveTo>
                  <a:lnTo>
                    <a:pt x="1" y="5537"/>
                  </a:lnTo>
                  <a:lnTo>
                    <a:pt x="12977" y="5537"/>
                  </a:lnTo>
                  <a:lnTo>
                    <a:pt x="129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7753401" y="4049177"/>
              <a:ext cx="271738" cy="115966"/>
            </a:xfrm>
            <a:custGeom>
              <a:rect b="b" l="l" r="r" t="t"/>
              <a:pathLst>
                <a:path extrusionOk="0" h="5538"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7753401" y="4233547"/>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7753401" y="4417938"/>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7753401" y="4600906"/>
              <a:ext cx="271738" cy="115987"/>
            </a:xfrm>
            <a:custGeom>
              <a:rect b="b" l="l" r="r" t="t"/>
              <a:pathLst>
                <a:path extrusionOk="0" h="5539" w="12977">
                  <a:moveTo>
                    <a:pt x="0" y="1"/>
                  </a:moveTo>
                  <a:lnTo>
                    <a:pt x="0" y="5538"/>
                  </a:lnTo>
                  <a:lnTo>
                    <a:pt x="12976" y="5538"/>
                  </a:lnTo>
                  <a:lnTo>
                    <a:pt x="129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7753401" y="4785297"/>
              <a:ext cx="271738" cy="115966"/>
            </a:xfrm>
            <a:custGeom>
              <a:rect b="b" l="l" r="r" t="t"/>
              <a:pathLst>
                <a:path extrusionOk="0" h="5538" w="12977">
                  <a:moveTo>
                    <a:pt x="0" y="0"/>
                  </a:moveTo>
                  <a:lnTo>
                    <a:pt x="0" y="5537"/>
                  </a:lnTo>
                  <a:lnTo>
                    <a:pt x="12976" y="5537"/>
                  </a:lnTo>
                  <a:lnTo>
                    <a:pt x="12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31"/>
          <p:cNvGrpSpPr/>
          <p:nvPr/>
        </p:nvGrpSpPr>
        <p:grpSpPr>
          <a:xfrm>
            <a:off x="1504021" y="2221941"/>
            <a:ext cx="509552" cy="2927357"/>
            <a:chOff x="1909121" y="2436910"/>
            <a:chExt cx="472113" cy="2712274"/>
          </a:xfrm>
        </p:grpSpPr>
        <p:sp>
          <p:nvSpPr>
            <p:cNvPr id="932" name="Google Shape;932;p31"/>
            <p:cNvSpPr/>
            <p:nvPr/>
          </p:nvSpPr>
          <p:spPr>
            <a:xfrm flipH="1">
              <a:off x="2025273" y="2436910"/>
              <a:ext cx="238500" cy="4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flipH="1">
              <a:off x="1909121" y="2476590"/>
              <a:ext cx="472113" cy="2672594"/>
            </a:xfrm>
            <a:custGeom>
              <a:rect b="b" l="l" r="r" t="t"/>
              <a:pathLst>
                <a:path extrusionOk="0" h="138800" w="24519">
                  <a:moveTo>
                    <a:pt x="5738" y="0"/>
                  </a:moveTo>
                  <a:lnTo>
                    <a:pt x="1" y="138800"/>
                  </a:lnTo>
                  <a:lnTo>
                    <a:pt x="24518" y="138800"/>
                  </a:lnTo>
                  <a:lnTo>
                    <a:pt x="18747" y="0"/>
                  </a:lnTo>
                  <a:cubicBezTo>
                    <a:pt x="18747" y="601"/>
                    <a:pt x="17046" y="1101"/>
                    <a:pt x="14644" y="1301"/>
                  </a:cubicBezTo>
                  <a:cubicBezTo>
                    <a:pt x="13877" y="1335"/>
                    <a:pt x="13077" y="1368"/>
                    <a:pt x="12243" y="1368"/>
                  </a:cubicBezTo>
                  <a:cubicBezTo>
                    <a:pt x="11209" y="1368"/>
                    <a:pt x="10175" y="1301"/>
                    <a:pt x="9307" y="1201"/>
                  </a:cubicBezTo>
                  <a:cubicBezTo>
                    <a:pt x="7172" y="1001"/>
                    <a:pt x="5738" y="534"/>
                    <a:pt x="57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31"/>
          <p:cNvSpPr/>
          <p:nvPr/>
        </p:nvSpPr>
        <p:spPr>
          <a:xfrm flipH="1">
            <a:off x="5054399" y="-136529"/>
            <a:ext cx="5119595"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flipH="1">
            <a:off x="2234109" y="199011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flipH="1">
            <a:off x="6102121" y="399258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31"/>
          <p:cNvGrpSpPr/>
          <p:nvPr/>
        </p:nvGrpSpPr>
        <p:grpSpPr>
          <a:xfrm rot="10800000">
            <a:off x="6906701" y="1990114"/>
            <a:ext cx="1733301" cy="1733301"/>
            <a:chOff x="624503" y="61115"/>
            <a:chExt cx="1947310" cy="1947310"/>
          </a:xfrm>
        </p:grpSpPr>
        <p:sp>
          <p:nvSpPr>
            <p:cNvPr id="938" name="Google Shape;938;p31"/>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31"/>
          <p:cNvSpPr/>
          <p:nvPr/>
        </p:nvSpPr>
        <p:spPr>
          <a:xfrm>
            <a:off x="-2223913" y="-392351"/>
            <a:ext cx="4613437" cy="2638292"/>
          </a:xfrm>
          <a:custGeom>
            <a:rect b="b" l="l" r="r" t="t"/>
            <a:pathLst>
              <a:path extrusionOk="0" h="47614" w="83260">
                <a:moveTo>
                  <a:pt x="8920" y="1"/>
                </a:moveTo>
                <a:cubicBezTo>
                  <a:pt x="8511" y="1"/>
                  <a:pt x="8105" y="42"/>
                  <a:pt x="7706" y="137"/>
                </a:cubicBezTo>
                <a:cubicBezTo>
                  <a:pt x="5337" y="705"/>
                  <a:pt x="3970" y="3140"/>
                  <a:pt x="3002" y="5341"/>
                </a:cubicBezTo>
                <a:cubicBezTo>
                  <a:pt x="1935" y="7943"/>
                  <a:pt x="1134" y="10645"/>
                  <a:pt x="567" y="13414"/>
                </a:cubicBezTo>
                <a:cubicBezTo>
                  <a:pt x="200" y="15282"/>
                  <a:pt x="0" y="17250"/>
                  <a:pt x="500" y="19118"/>
                </a:cubicBezTo>
                <a:cubicBezTo>
                  <a:pt x="1534" y="22854"/>
                  <a:pt x="5204" y="25189"/>
                  <a:pt x="8773" y="26923"/>
                </a:cubicBezTo>
                <a:cubicBezTo>
                  <a:pt x="18613" y="31627"/>
                  <a:pt x="29488" y="34195"/>
                  <a:pt x="40396" y="34462"/>
                </a:cubicBezTo>
                <a:cubicBezTo>
                  <a:pt x="41137" y="34479"/>
                  <a:pt x="41882" y="34484"/>
                  <a:pt x="42629" y="34484"/>
                </a:cubicBezTo>
                <a:cubicBezTo>
                  <a:pt x="43919" y="34484"/>
                  <a:pt x="45215" y="34468"/>
                  <a:pt x="46508" y="34468"/>
                </a:cubicBezTo>
                <a:cubicBezTo>
                  <a:pt x="50492" y="34468"/>
                  <a:pt x="54460" y="34617"/>
                  <a:pt x="58208" y="35830"/>
                </a:cubicBezTo>
                <a:cubicBezTo>
                  <a:pt x="61244" y="36797"/>
                  <a:pt x="64079" y="38432"/>
                  <a:pt x="66848" y="40033"/>
                </a:cubicBezTo>
                <a:cubicBezTo>
                  <a:pt x="67515" y="40466"/>
                  <a:pt x="68883" y="41934"/>
                  <a:pt x="69183" y="42668"/>
                </a:cubicBezTo>
                <a:cubicBezTo>
                  <a:pt x="69603" y="43731"/>
                  <a:pt x="69905" y="47613"/>
                  <a:pt x="71745" y="47613"/>
                </a:cubicBezTo>
                <a:cubicBezTo>
                  <a:pt x="72098" y="47613"/>
                  <a:pt x="72508" y="47471"/>
                  <a:pt x="72985" y="47138"/>
                </a:cubicBezTo>
                <a:cubicBezTo>
                  <a:pt x="74520" y="46037"/>
                  <a:pt x="73986" y="41701"/>
                  <a:pt x="75721" y="39999"/>
                </a:cubicBezTo>
                <a:cubicBezTo>
                  <a:pt x="77822" y="37965"/>
                  <a:pt x="81391" y="37364"/>
                  <a:pt x="82559" y="34662"/>
                </a:cubicBezTo>
                <a:cubicBezTo>
                  <a:pt x="83259" y="32961"/>
                  <a:pt x="82692" y="30926"/>
                  <a:pt x="81592" y="29425"/>
                </a:cubicBezTo>
                <a:cubicBezTo>
                  <a:pt x="80524" y="27924"/>
                  <a:pt x="79023" y="26757"/>
                  <a:pt x="77689" y="25456"/>
                </a:cubicBezTo>
                <a:cubicBezTo>
                  <a:pt x="74053" y="21986"/>
                  <a:pt x="71184" y="17316"/>
                  <a:pt x="66481" y="15615"/>
                </a:cubicBezTo>
                <a:cubicBezTo>
                  <a:pt x="65013" y="15078"/>
                  <a:pt x="63510" y="14881"/>
                  <a:pt x="61985" y="14881"/>
                </a:cubicBezTo>
                <a:cubicBezTo>
                  <a:pt x="57797" y="14881"/>
                  <a:pt x="53439" y="16365"/>
                  <a:pt x="49164" y="16365"/>
                </a:cubicBezTo>
                <a:cubicBezTo>
                  <a:pt x="48910" y="16365"/>
                  <a:pt x="48655" y="16360"/>
                  <a:pt x="48401" y="16349"/>
                </a:cubicBezTo>
                <a:cubicBezTo>
                  <a:pt x="41997" y="16116"/>
                  <a:pt x="36359" y="12213"/>
                  <a:pt x="30789" y="8977"/>
                </a:cubicBezTo>
                <a:cubicBezTo>
                  <a:pt x="24951" y="5608"/>
                  <a:pt x="18780" y="2839"/>
                  <a:pt x="12376" y="705"/>
                </a:cubicBezTo>
                <a:cubicBezTo>
                  <a:pt x="11265" y="334"/>
                  <a:pt x="10082" y="1"/>
                  <a:pt x="8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txBox="1"/>
          <p:nvPr>
            <p:ph idx="1" type="subTitle"/>
          </p:nvPr>
        </p:nvSpPr>
        <p:spPr>
          <a:xfrm>
            <a:off x="2887200" y="1286650"/>
            <a:ext cx="3369600" cy="152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76" name="Google Shape;976;p31"/>
          <p:cNvSpPr txBox="1"/>
          <p:nvPr>
            <p:ph type="title"/>
          </p:nvPr>
        </p:nvSpPr>
        <p:spPr>
          <a:xfrm>
            <a:off x="2161200" y="491400"/>
            <a:ext cx="4821600" cy="6918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977" name="Google Shape;977;p31"/>
          <p:cNvSpPr txBox="1"/>
          <p:nvPr/>
        </p:nvSpPr>
        <p:spPr>
          <a:xfrm>
            <a:off x="2059200" y="3873900"/>
            <a:ext cx="5025600" cy="7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dk1"/>
                </a:solidFill>
                <a:latin typeface="Catamaran"/>
                <a:ea typeface="Catamaran"/>
                <a:cs typeface="Catamaran"/>
                <a:sym typeface="Catamaran"/>
              </a:rPr>
              <a:t>CREDITS: This presentation template was created by </a:t>
            </a:r>
            <a:r>
              <a:rPr b="1" lang="en-GB" sz="1300">
                <a:solidFill>
                  <a:schemeClr val="dk1"/>
                </a:solidFill>
                <a:uFill>
                  <a:noFill/>
                </a:uFill>
                <a:latin typeface="Catamaran"/>
                <a:ea typeface="Catamaran"/>
                <a:cs typeface="Catamaran"/>
                <a:sym typeface="Catamaran"/>
                <a:hlinkClick r:id="rId2">
                  <a:extLst>
                    <a:ext uri="{A12FA001-AC4F-418D-AE19-62706E023703}">
                      <ahyp:hlinkClr val="tx"/>
                    </a:ext>
                  </a:extLst>
                </a:hlinkClick>
              </a:rPr>
              <a:t>Slidesgo</a:t>
            </a:r>
            <a:r>
              <a:rPr lang="en-GB" sz="1300">
                <a:solidFill>
                  <a:schemeClr val="dk1"/>
                </a:solidFill>
                <a:latin typeface="Catamaran"/>
                <a:ea typeface="Catamaran"/>
                <a:cs typeface="Catamaran"/>
                <a:sym typeface="Catamaran"/>
              </a:rPr>
              <a:t>, including icons by </a:t>
            </a:r>
            <a:r>
              <a:rPr b="1" lang="en-GB" sz="1300">
                <a:solidFill>
                  <a:schemeClr val="dk1"/>
                </a:solidFill>
                <a:uFill>
                  <a:noFill/>
                </a:uFill>
                <a:latin typeface="Catamaran"/>
                <a:ea typeface="Catamaran"/>
                <a:cs typeface="Catamaran"/>
                <a:sym typeface="Catamaran"/>
                <a:hlinkClick r:id="rId3">
                  <a:extLst>
                    <a:ext uri="{A12FA001-AC4F-418D-AE19-62706E023703}">
                      <ahyp:hlinkClr val="tx"/>
                    </a:ext>
                  </a:extLst>
                </a:hlinkClick>
              </a:rPr>
              <a:t>Flaticon</a:t>
            </a:r>
            <a:r>
              <a:rPr lang="en-GB" sz="1300">
                <a:solidFill>
                  <a:schemeClr val="dk1"/>
                </a:solidFill>
                <a:latin typeface="Catamaran"/>
                <a:ea typeface="Catamaran"/>
                <a:cs typeface="Catamaran"/>
                <a:sym typeface="Catamaran"/>
              </a:rPr>
              <a:t>, and infographics &amp; images by </a:t>
            </a:r>
            <a:r>
              <a:rPr b="1" lang="en-GB" sz="1300">
                <a:solidFill>
                  <a:schemeClr val="dk1"/>
                </a:solidFill>
                <a:uFill>
                  <a:noFill/>
                </a:uFill>
                <a:latin typeface="Catamaran"/>
                <a:ea typeface="Catamaran"/>
                <a:cs typeface="Catamaran"/>
                <a:sym typeface="Catamaran"/>
                <a:hlinkClick r:id="rId4">
                  <a:extLst>
                    <a:ext uri="{A12FA001-AC4F-418D-AE19-62706E023703}">
                      <ahyp:hlinkClr val="tx"/>
                    </a:ext>
                  </a:extLst>
                </a:hlinkClick>
              </a:rPr>
              <a:t>Freepik</a:t>
            </a:r>
            <a:endParaRPr sz="1300">
              <a:solidFill>
                <a:schemeClr val="dk1"/>
              </a:solidFill>
              <a:latin typeface="Catamaran"/>
              <a:ea typeface="Catamaran"/>
              <a:cs typeface="Catamaran"/>
              <a:sym typeface="Catamaran"/>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7">
    <p:bg>
      <p:bgPr>
        <a:solidFill>
          <a:schemeClr val="lt2"/>
        </a:solidFill>
      </p:bgPr>
    </p:bg>
    <p:spTree>
      <p:nvGrpSpPr>
        <p:cNvPr id="978" name="Shape 978"/>
        <p:cNvGrpSpPr/>
        <p:nvPr/>
      </p:nvGrpSpPr>
      <p:grpSpPr>
        <a:xfrm>
          <a:off x="0" y="0"/>
          <a:ext cx="0" cy="0"/>
          <a:chOff x="0" y="0"/>
          <a:chExt cx="0" cy="0"/>
        </a:xfrm>
      </p:grpSpPr>
      <p:sp>
        <p:nvSpPr>
          <p:cNvPr id="979" name="Google Shape;979;p32"/>
          <p:cNvSpPr txBox="1"/>
          <p:nvPr>
            <p:ph idx="1" type="body"/>
          </p:nvPr>
        </p:nvSpPr>
        <p:spPr>
          <a:xfrm>
            <a:off x="4572000" y="1544250"/>
            <a:ext cx="3761700" cy="286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80" name="Google Shape;980;p32"/>
          <p:cNvSpPr/>
          <p:nvPr/>
        </p:nvSpPr>
        <p:spPr>
          <a:xfrm rot="10800000">
            <a:off x="-407434" y="-1585043"/>
            <a:ext cx="12182784" cy="2577178"/>
          </a:xfrm>
          <a:custGeom>
            <a:rect b="b" l="l" r="r" t="t"/>
            <a:pathLst>
              <a:path extrusionOk="0" h="185776" w="296346">
                <a:moveTo>
                  <a:pt x="66710" y="0"/>
                </a:moveTo>
                <a:cubicBezTo>
                  <a:pt x="57325" y="0"/>
                  <a:pt x="46367" y="1938"/>
                  <a:pt x="38628" y="7210"/>
                </a:cubicBezTo>
                <a:cubicBezTo>
                  <a:pt x="31323" y="12114"/>
                  <a:pt x="28521" y="20586"/>
                  <a:pt x="26553" y="28792"/>
                </a:cubicBezTo>
                <a:cubicBezTo>
                  <a:pt x="20782" y="53143"/>
                  <a:pt x="15011" y="77561"/>
                  <a:pt x="9207" y="101911"/>
                </a:cubicBezTo>
                <a:cubicBezTo>
                  <a:pt x="5872" y="115955"/>
                  <a:pt x="2536" y="130098"/>
                  <a:pt x="935" y="144475"/>
                </a:cubicBezTo>
                <a:cubicBezTo>
                  <a:pt x="334" y="149812"/>
                  <a:pt x="1" y="155483"/>
                  <a:pt x="2436" y="160320"/>
                </a:cubicBezTo>
                <a:cubicBezTo>
                  <a:pt x="4938" y="165323"/>
                  <a:pt x="9941" y="168526"/>
                  <a:pt x="14978" y="170961"/>
                </a:cubicBezTo>
                <a:cubicBezTo>
                  <a:pt x="30322" y="178233"/>
                  <a:pt x="47568" y="180067"/>
                  <a:pt x="64513" y="181502"/>
                </a:cubicBezTo>
                <a:cubicBezTo>
                  <a:pt x="98555" y="184344"/>
                  <a:pt x="132751" y="185776"/>
                  <a:pt x="166934" y="185776"/>
                </a:cubicBezTo>
                <a:cubicBezTo>
                  <a:pt x="182894" y="185776"/>
                  <a:pt x="198851" y="185464"/>
                  <a:pt x="214787" y="184837"/>
                </a:cubicBezTo>
                <a:cubicBezTo>
                  <a:pt x="239939" y="183870"/>
                  <a:pt x="267558" y="180901"/>
                  <a:pt x="284737" y="162521"/>
                </a:cubicBezTo>
                <a:cubicBezTo>
                  <a:pt x="289341" y="157618"/>
                  <a:pt x="292977" y="151680"/>
                  <a:pt x="294478" y="145176"/>
                </a:cubicBezTo>
                <a:cubicBezTo>
                  <a:pt x="296346" y="137137"/>
                  <a:pt x="294978" y="128664"/>
                  <a:pt x="293710" y="120491"/>
                </a:cubicBezTo>
                <a:cubicBezTo>
                  <a:pt x="287973" y="82998"/>
                  <a:pt x="285171" y="45071"/>
                  <a:pt x="285371" y="7110"/>
                </a:cubicBezTo>
                <a:lnTo>
                  <a:pt x="285371" y="7110"/>
                </a:lnTo>
                <a:cubicBezTo>
                  <a:pt x="274463" y="15783"/>
                  <a:pt x="261020" y="21287"/>
                  <a:pt x="247144" y="22788"/>
                </a:cubicBezTo>
                <a:cubicBezTo>
                  <a:pt x="240973" y="23455"/>
                  <a:pt x="234468" y="23422"/>
                  <a:pt x="229098" y="26557"/>
                </a:cubicBezTo>
                <a:cubicBezTo>
                  <a:pt x="219658" y="32028"/>
                  <a:pt x="216188" y="45871"/>
                  <a:pt x="205648" y="48640"/>
                </a:cubicBezTo>
                <a:cubicBezTo>
                  <a:pt x="204171" y="49025"/>
                  <a:pt x="202641" y="49161"/>
                  <a:pt x="201085" y="49161"/>
                </a:cubicBezTo>
                <a:cubicBezTo>
                  <a:pt x="197377" y="49161"/>
                  <a:pt x="193524" y="48390"/>
                  <a:pt x="189920" y="48390"/>
                </a:cubicBezTo>
                <a:cubicBezTo>
                  <a:pt x="187178" y="48390"/>
                  <a:pt x="184579" y="48836"/>
                  <a:pt x="182298" y="50408"/>
                </a:cubicBezTo>
                <a:cubicBezTo>
                  <a:pt x="179662" y="52209"/>
                  <a:pt x="178128" y="55145"/>
                  <a:pt x="175659" y="57146"/>
                </a:cubicBezTo>
                <a:cubicBezTo>
                  <a:pt x="172925" y="59433"/>
                  <a:pt x="169357" y="60270"/>
                  <a:pt x="165733" y="60270"/>
                </a:cubicBezTo>
                <a:cubicBezTo>
                  <a:pt x="164230" y="60270"/>
                  <a:pt x="162717" y="60126"/>
                  <a:pt x="161249" y="59881"/>
                </a:cubicBezTo>
                <a:cubicBezTo>
                  <a:pt x="151109" y="58147"/>
                  <a:pt x="141769" y="52142"/>
                  <a:pt x="136065" y="43603"/>
                </a:cubicBezTo>
                <a:cubicBezTo>
                  <a:pt x="130627" y="35531"/>
                  <a:pt x="127358" y="24322"/>
                  <a:pt x="117952" y="21554"/>
                </a:cubicBezTo>
                <a:cubicBezTo>
                  <a:pt x="111914" y="19753"/>
                  <a:pt x="104776" y="22188"/>
                  <a:pt x="99505" y="18752"/>
                </a:cubicBezTo>
                <a:cubicBezTo>
                  <a:pt x="96503" y="16784"/>
                  <a:pt x="94835" y="13381"/>
                  <a:pt x="92600" y="10546"/>
                </a:cubicBezTo>
                <a:cubicBezTo>
                  <a:pt x="87096" y="3541"/>
                  <a:pt x="77856" y="339"/>
                  <a:pt x="68983" y="38"/>
                </a:cubicBezTo>
                <a:cubicBezTo>
                  <a:pt x="68238" y="13"/>
                  <a:pt x="67479" y="0"/>
                  <a:pt x="667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flipH="1" rot="10800000">
            <a:off x="-1695200" y="3101141"/>
            <a:ext cx="7188922" cy="2141027"/>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flipH="1">
            <a:off x="7827884" y="181438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flipH="1">
            <a:off x="6246596" y="461353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985" name="Google Shape;985;p32"/>
          <p:cNvSpPr txBox="1"/>
          <p:nvPr>
            <p:ph idx="2" type="body"/>
          </p:nvPr>
        </p:nvSpPr>
        <p:spPr>
          <a:xfrm>
            <a:off x="540000" y="1544250"/>
            <a:ext cx="3761700" cy="286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7_1">
    <p:bg>
      <p:bgPr>
        <a:solidFill>
          <a:schemeClr val="accent5"/>
        </a:solidFill>
      </p:bgPr>
    </p:bg>
    <p:spTree>
      <p:nvGrpSpPr>
        <p:cNvPr id="986" name="Shape 986"/>
        <p:cNvGrpSpPr/>
        <p:nvPr/>
      </p:nvGrpSpPr>
      <p:grpSpPr>
        <a:xfrm>
          <a:off x="0" y="0"/>
          <a:ext cx="0" cy="0"/>
          <a:chOff x="0" y="0"/>
          <a:chExt cx="0" cy="0"/>
        </a:xfrm>
      </p:grpSpPr>
      <p:sp>
        <p:nvSpPr>
          <p:cNvPr id="987" name="Google Shape;987;p33"/>
          <p:cNvSpPr txBox="1"/>
          <p:nvPr>
            <p:ph idx="1" type="body"/>
          </p:nvPr>
        </p:nvSpPr>
        <p:spPr>
          <a:xfrm>
            <a:off x="675150" y="1544250"/>
            <a:ext cx="7793700" cy="286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88" name="Google Shape;988;p33"/>
          <p:cNvSpPr/>
          <p:nvPr/>
        </p:nvSpPr>
        <p:spPr>
          <a:xfrm flipH="1">
            <a:off x="4390909" y="225646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3"/>
          <p:cNvSpPr/>
          <p:nvPr/>
        </p:nvSpPr>
        <p:spPr>
          <a:xfrm flipH="1">
            <a:off x="6378171" y="378003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grpSp>
        <p:nvGrpSpPr>
          <p:cNvPr id="991" name="Google Shape;991;p33"/>
          <p:cNvGrpSpPr/>
          <p:nvPr/>
        </p:nvGrpSpPr>
        <p:grpSpPr>
          <a:xfrm rot="10800000">
            <a:off x="5118051" y="2571739"/>
            <a:ext cx="1733301" cy="1733301"/>
            <a:chOff x="624503" y="61115"/>
            <a:chExt cx="1947310" cy="1947310"/>
          </a:xfrm>
        </p:grpSpPr>
        <p:sp>
          <p:nvSpPr>
            <p:cNvPr id="992" name="Google Shape;992;p33"/>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3"/>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3"/>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3"/>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3"/>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3"/>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3"/>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3"/>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3"/>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3"/>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3"/>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3"/>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3"/>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3"/>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3"/>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3"/>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3"/>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3"/>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3"/>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3"/>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3"/>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3"/>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3"/>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3"/>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3"/>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3"/>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3"/>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3"/>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3"/>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 name="Google Shape;1028;p33"/>
          <p:cNvSpPr/>
          <p:nvPr/>
        </p:nvSpPr>
        <p:spPr>
          <a:xfrm rot="-10641324">
            <a:off x="-2521182" y="-713393"/>
            <a:ext cx="13272138" cy="2257180"/>
          </a:xfrm>
          <a:custGeom>
            <a:rect b="b" l="l" r="r" t="t"/>
            <a:pathLst>
              <a:path extrusionOk="0" h="69335" w="203789">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flipH="1">
            <a:off x="1086691" y="4111750"/>
            <a:ext cx="9561417" cy="2067175"/>
          </a:xfrm>
          <a:custGeom>
            <a:rect b="b" l="l" r="r" t="t"/>
            <a:pathLst>
              <a:path extrusionOk="0" h="54335" w="164916">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flipH="1">
            <a:off x="4139109" y="153291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flipH="1">
            <a:off x="8007121" y="353538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162" name="Shape 162"/>
        <p:cNvGrpSpPr/>
        <p:nvPr/>
      </p:nvGrpSpPr>
      <p:grpSpPr>
        <a:xfrm>
          <a:off x="0" y="0"/>
          <a:ext cx="0" cy="0"/>
          <a:chOff x="0" y="0"/>
          <a:chExt cx="0" cy="0"/>
        </a:xfrm>
      </p:grpSpPr>
      <p:sp>
        <p:nvSpPr>
          <p:cNvPr id="163" name="Google Shape;163;p5"/>
          <p:cNvSpPr/>
          <p:nvPr/>
        </p:nvSpPr>
        <p:spPr>
          <a:xfrm flipH="1">
            <a:off x="5415881" y="-302775"/>
            <a:ext cx="5119595"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2064134" y="3471900"/>
            <a:ext cx="13272268" cy="2257201"/>
          </a:xfrm>
          <a:custGeom>
            <a:rect b="b" l="l" r="r" t="t"/>
            <a:pathLst>
              <a:path extrusionOk="0" h="69335" w="203789">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539991" y="391568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2052591" y="188675"/>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5"/>
          <p:cNvGrpSpPr/>
          <p:nvPr/>
        </p:nvGrpSpPr>
        <p:grpSpPr>
          <a:xfrm>
            <a:off x="-973660" y="719990"/>
            <a:ext cx="1947310" cy="1947310"/>
            <a:chOff x="624503" y="61115"/>
            <a:chExt cx="1947310" cy="1947310"/>
          </a:xfrm>
        </p:grpSpPr>
        <p:sp>
          <p:nvSpPr>
            <p:cNvPr id="168" name="Google Shape;168;p5"/>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5"/>
          <p:cNvSpPr txBox="1"/>
          <p:nvPr>
            <p:ph idx="1" type="subTitle"/>
          </p:nvPr>
        </p:nvSpPr>
        <p:spPr>
          <a:xfrm>
            <a:off x="2302367" y="2075000"/>
            <a:ext cx="1440300" cy="4950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sz="2200">
                <a:latin typeface="Barlow SemiBold"/>
                <a:ea typeface="Barlow SemiBold"/>
                <a:cs typeface="Barlow SemiBold"/>
                <a:sym typeface="Barlow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05" name="Google Shape;205;p5"/>
          <p:cNvSpPr txBox="1"/>
          <p:nvPr>
            <p:ph idx="2" type="subTitle"/>
          </p:nvPr>
        </p:nvSpPr>
        <p:spPr>
          <a:xfrm>
            <a:off x="5319600" y="2075000"/>
            <a:ext cx="1440300" cy="49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2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6" name="Google Shape;206;p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07" name="Google Shape;207;p5"/>
          <p:cNvSpPr txBox="1"/>
          <p:nvPr>
            <p:ph idx="3" type="subTitle"/>
          </p:nvPr>
        </p:nvSpPr>
        <p:spPr>
          <a:xfrm>
            <a:off x="1656000" y="2806950"/>
            <a:ext cx="2227200" cy="992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208" name="Google Shape;208;p5"/>
          <p:cNvSpPr txBox="1"/>
          <p:nvPr>
            <p:ph idx="4" type="subTitle"/>
          </p:nvPr>
        </p:nvSpPr>
        <p:spPr>
          <a:xfrm>
            <a:off x="5142750" y="2806950"/>
            <a:ext cx="2227200" cy="99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9" name="Shape 209"/>
        <p:cNvGrpSpPr/>
        <p:nvPr/>
      </p:nvGrpSpPr>
      <p:grpSpPr>
        <a:xfrm>
          <a:off x="0" y="0"/>
          <a:ext cx="0" cy="0"/>
          <a:chOff x="0" y="0"/>
          <a:chExt cx="0" cy="0"/>
        </a:xfrm>
      </p:grpSpPr>
      <p:sp>
        <p:nvSpPr>
          <p:cNvPr id="210" name="Google Shape;210;p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1" name="Shape 211"/>
        <p:cNvGrpSpPr/>
        <p:nvPr/>
      </p:nvGrpSpPr>
      <p:grpSpPr>
        <a:xfrm>
          <a:off x="0" y="0"/>
          <a:ext cx="0" cy="0"/>
          <a:chOff x="0" y="0"/>
          <a:chExt cx="0" cy="0"/>
        </a:xfrm>
      </p:grpSpPr>
      <p:sp>
        <p:nvSpPr>
          <p:cNvPr id="212" name="Google Shape;212;p7"/>
          <p:cNvSpPr/>
          <p:nvPr/>
        </p:nvSpPr>
        <p:spPr>
          <a:xfrm flipH="1">
            <a:off x="-2846295" y="3655075"/>
            <a:ext cx="13272268" cy="2257201"/>
          </a:xfrm>
          <a:custGeom>
            <a:rect b="b" l="l" r="r" t="t"/>
            <a:pathLst>
              <a:path extrusionOk="0" h="69335" w="203789">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1106863" y="3750263"/>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flipH="1">
            <a:off x="2805800" y="3428571"/>
            <a:ext cx="538445" cy="150307"/>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3757175" y="406026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txBox="1"/>
          <p:nvPr>
            <p:ph idx="1" type="body"/>
          </p:nvPr>
        </p:nvSpPr>
        <p:spPr>
          <a:xfrm>
            <a:off x="540000" y="1615100"/>
            <a:ext cx="4635900" cy="2668200"/>
          </a:xfrm>
          <a:prstGeom prst="rect">
            <a:avLst/>
          </a:prstGeom>
        </p:spPr>
        <p:txBody>
          <a:bodyPr anchorCtr="0" anchor="t" bIns="91425" lIns="91425" spcFirstLastPara="1" rIns="91425" wrap="square" tIns="91425">
            <a:noAutofit/>
          </a:bodyPr>
          <a:lstStyle>
            <a:lvl1pPr indent="-304800" lvl="0" marL="457200" algn="ctr">
              <a:lnSpc>
                <a:spcPct val="150000"/>
              </a:lnSpc>
              <a:spcBef>
                <a:spcPts val="0"/>
              </a:spcBef>
              <a:spcAft>
                <a:spcPts val="0"/>
              </a:spcAft>
              <a:buSzPts val="1200"/>
              <a:buChar char="●"/>
              <a:defRPr sz="1600">
                <a:latin typeface="Catamaran"/>
                <a:ea typeface="Catamaran"/>
                <a:cs typeface="Catamaran"/>
                <a:sym typeface="Catamaran"/>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7" name="Google Shape;217;p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8" name="Shape 218"/>
        <p:cNvGrpSpPr/>
        <p:nvPr/>
      </p:nvGrpSpPr>
      <p:grpSpPr>
        <a:xfrm>
          <a:off x="0" y="0"/>
          <a:ext cx="0" cy="0"/>
          <a:chOff x="0" y="0"/>
          <a:chExt cx="0" cy="0"/>
        </a:xfrm>
      </p:grpSpPr>
      <p:sp>
        <p:nvSpPr>
          <p:cNvPr id="219" name="Google Shape;219;p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0" name="Shape 220"/>
        <p:cNvGrpSpPr/>
        <p:nvPr/>
      </p:nvGrpSpPr>
      <p:grpSpPr>
        <a:xfrm>
          <a:off x="0" y="0"/>
          <a:ext cx="0" cy="0"/>
          <a:chOff x="0" y="0"/>
          <a:chExt cx="0" cy="0"/>
        </a:xfrm>
      </p:grpSpPr>
      <p:sp>
        <p:nvSpPr>
          <p:cNvPr id="221" name="Google Shape;221;p9"/>
          <p:cNvSpPr/>
          <p:nvPr/>
        </p:nvSpPr>
        <p:spPr>
          <a:xfrm>
            <a:off x="-208709" y="3835525"/>
            <a:ext cx="9561417" cy="2067175"/>
          </a:xfrm>
          <a:custGeom>
            <a:rect b="b" l="l" r="r" t="t"/>
            <a:pathLst>
              <a:path extrusionOk="0" h="54335" w="164916">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3153932" y="3298771"/>
            <a:ext cx="254570" cy="254591"/>
          </a:xfrm>
          <a:custGeom>
            <a:rect b="b" l="l" r="r" t="t"/>
            <a:pathLst>
              <a:path extrusionOk="0" h="12177" w="12176">
                <a:moveTo>
                  <a:pt x="6105" y="1"/>
                </a:moveTo>
                <a:cubicBezTo>
                  <a:pt x="2736" y="1"/>
                  <a:pt x="0" y="2736"/>
                  <a:pt x="0" y="6072"/>
                </a:cubicBezTo>
                <a:cubicBezTo>
                  <a:pt x="0" y="9441"/>
                  <a:pt x="2736" y="12176"/>
                  <a:pt x="6105" y="12176"/>
                </a:cubicBezTo>
                <a:cubicBezTo>
                  <a:pt x="9474" y="12176"/>
                  <a:pt x="12176" y="9441"/>
                  <a:pt x="12176" y="6072"/>
                </a:cubicBezTo>
                <a:cubicBezTo>
                  <a:pt x="12176" y="2736"/>
                  <a:pt x="9474"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296654" y="1197250"/>
            <a:ext cx="1617700" cy="310000"/>
          </a:xfrm>
          <a:custGeom>
            <a:rect b="b" l="l" r="r" t="t"/>
            <a:pathLst>
              <a:path extrusionOk="0" h="12400" w="64708">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3728641" y="1980988"/>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8091616" y="239813"/>
            <a:ext cx="880675" cy="222875"/>
          </a:xfrm>
          <a:custGeom>
            <a:rect b="b" l="l" r="r" t="t"/>
            <a:pathLst>
              <a:path extrusionOk="0" h="8915" w="35227">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9"/>
          <p:cNvCxnSpPr/>
          <p:nvPr/>
        </p:nvCxnSpPr>
        <p:spPr>
          <a:xfrm>
            <a:off x="7162775" y="2541875"/>
            <a:ext cx="0" cy="593700"/>
          </a:xfrm>
          <a:prstGeom prst="straightConnector1">
            <a:avLst/>
          </a:prstGeom>
          <a:noFill/>
          <a:ln cap="flat" cmpd="sng" w="76200">
            <a:solidFill>
              <a:schemeClr val="accent3"/>
            </a:solidFill>
            <a:prstDash val="solid"/>
            <a:round/>
            <a:headEnd len="med" w="med" type="none"/>
            <a:tailEnd len="med" w="med" type="none"/>
          </a:ln>
        </p:spPr>
      </p:cxnSp>
      <p:cxnSp>
        <p:nvCxnSpPr>
          <p:cNvPr id="227" name="Google Shape;227;p9"/>
          <p:cNvCxnSpPr/>
          <p:nvPr/>
        </p:nvCxnSpPr>
        <p:spPr>
          <a:xfrm>
            <a:off x="6056075" y="2541875"/>
            <a:ext cx="0" cy="593700"/>
          </a:xfrm>
          <a:prstGeom prst="straightConnector1">
            <a:avLst/>
          </a:prstGeom>
          <a:noFill/>
          <a:ln cap="flat" cmpd="sng" w="76200">
            <a:solidFill>
              <a:schemeClr val="accent3"/>
            </a:solidFill>
            <a:prstDash val="solid"/>
            <a:round/>
            <a:headEnd len="med" w="med" type="none"/>
            <a:tailEnd len="med" w="med" type="none"/>
          </a:ln>
        </p:spPr>
      </p:cxnSp>
      <p:sp>
        <p:nvSpPr>
          <p:cNvPr id="228" name="Google Shape;228;p9"/>
          <p:cNvSpPr txBox="1"/>
          <p:nvPr>
            <p:ph type="title"/>
          </p:nvPr>
        </p:nvSpPr>
        <p:spPr>
          <a:xfrm>
            <a:off x="4572000" y="720000"/>
            <a:ext cx="4068000" cy="1618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100"/>
              <a:buNone/>
              <a:defRPr sz="5000">
                <a:solidFill>
                  <a:schemeClr val="accent3"/>
                </a:solidFill>
                <a:latin typeface="Barlow Medium"/>
                <a:ea typeface="Barlow Medium"/>
                <a:cs typeface="Barlow Medium"/>
                <a:sym typeface="Barlow Medium"/>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29" name="Google Shape;229;p9"/>
          <p:cNvSpPr txBox="1"/>
          <p:nvPr>
            <p:ph hasCustomPrompt="1" idx="2" type="title"/>
          </p:nvPr>
        </p:nvSpPr>
        <p:spPr>
          <a:xfrm>
            <a:off x="6052684" y="2338500"/>
            <a:ext cx="1106700" cy="98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solidFill>
                  <a:schemeClr val="accent2"/>
                </a:solidFill>
                <a:latin typeface="Barlow Medium"/>
                <a:ea typeface="Barlow Medium"/>
                <a:cs typeface="Barlow Medium"/>
                <a:sym typeface="Barlow Medium"/>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30" name="Google Shape;230;p9"/>
          <p:cNvSpPr txBox="1"/>
          <p:nvPr>
            <p:ph idx="1" type="subTitle"/>
          </p:nvPr>
        </p:nvSpPr>
        <p:spPr>
          <a:xfrm>
            <a:off x="5237026" y="3434200"/>
            <a:ext cx="2744700" cy="67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latin typeface="Catamaran"/>
                <a:ea typeface="Catamaran"/>
                <a:cs typeface="Catamaran"/>
                <a:sym typeface="Catamara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1" name="Shape 231"/>
        <p:cNvGrpSpPr/>
        <p:nvPr/>
      </p:nvGrpSpPr>
      <p:grpSpPr>
        <a:xfrm>
          <a:off x="0" y="0"/>
          <a:ext cx="0" cy="0"/>
          <a:chOff x="0" y="0"/>
          <a:chExt cx="0" cy="0"/>
        </a:xfrm>
      </p:grpSpPr>
      <p:sp>
        <p:nvSpPr>
          <p:cNvPr id="232" name="Google Shape;232;p1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33" name="Google Shape;233;p10"/>
          <p:cNvSpPr/>
          <p:nvPr/>
        </p:nvSpPr>
        <p:spPr>
          <a:xfrm flipH="1" rot="10800000">
            <a:off x="-1239076" y="3384833"/>
            <a:ext cx="5119595" cy="2126655"/>
          </a:xfrm>
          <a:custGeom>
            <a:rect b="b" l="l" r="r" t="t"/>
            <a:pathLst>
              <a:path extrusionOk="0" h="65325" w="109358">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rot="10800000">
            <a:off x="-2826134" y="-672788"/>
            <a:ext cx="13272268" cy="2257201"/>
          </a:xfrm>
          <a:custGeom>
            <a:rect b="b" l="l" r="r" t="t"/>
            <a:pathLst>
              <a:path extrusionOk="0" h="69335" w="203789">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10"/>
          <p:cNvGrpSpPr/>
          <p:nvPr/>
        </p:nvGrpSpPr>
        <p:grpSpPr>
          <a:xfrm>
            <a:off x="7841162" y="4236890"/>
            <a:ext cx="1947310" cy="1947310"/>
            <a:chOff x="624503" y="61115"/>
            <a:chExt cx="1947310" cy="1947310"/>
          </a:xfrm>
        </p:grpSpPr>
        <p:sp>
          <p:nvSpPr>
            <p:cNvPr id="236" name="Google Shape;236;p10"/>
            <p:cNvSpPr/>
            <p:nvPr/>
          </p:nvSpPr>
          <p:spPr>
            <a:xfrm>
              <a:off x="2048296" y="171379"/>
              <a:ext cx="413839" cy="413221"/>
            </a:xfrm>
            <a:custGeom>
              <a:rect b="b" l="l" r="r" t="t"/>
              <a:pathLst>
                <a:path extrusionOk="0" h="12693" w="12712">
                  <a:moveTo>
                    <a:pt x="0" y="0"/>
                  </a:moveTo>
                  <a:lnTo>
                    <a:pt x="12712" y="12693"/>
                  </a:lnTo>
                  <a:cubicBezTo>
                    <a:pt x="12600" y="12469"/>
                    <a:pt x="12451" y="12228"/>
                    <a:pt x="12339" y="12004"/>
                  </a:cubicBezTo>
                  <a:lnTo>
                    <a:pt x="726" y="391"/>
                  </a:lnTo>
                  <a:cubicBezTo>
                    <a:pt x="503" y="242"/>
                    <a:pt x="261" y="131"/>
                    <a:pt x="0"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a:off x="1913778" y="112617"/>
              <a:ext cx="605914" cy="605881"/>
            </a:xfrm>
            <a:custGeom>
              <a:rect b="b" l="l" r="r" t="t"/>
              <a:pathLst>
                <a:path extrusionOk="0" h="18611" w="18612">
                  <a:moveTo>
                    <a:pt x="1" y="0"/>
                  </a:moveTo>
                  <a:lnTo>
                    <a:pt x="18612" y="18611"/>
                  </a:lnTo>
                  <a:cubicBezTo>
                    <a:pt x="18556" y="18481"/>
                    <a:pt x="18500" y="18313"/>
                    <a:pt x="18444" y="18127"/>
                  </a:cubicBezTo>
                  <a:lnTo>
                    <a:pt x="503" y="186"/>
                  </a:lnTo>
                  <a:cubicBezTo>
                    <a:pt x="354" y="130"/>
                    <a:pt x="150" y="74"/>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a:off x="1807747" y="84132"/>
              <a:ext cx="742254" cy="742221"/>
            </a:xfrm>
            <a:custGeom>
              <a:rect b="b" l="l" r="r" t="t"/>
              <a:pathLst>
                <a:path extrusionOk="0" h="22799" w="22800">
                  <a:moveTo>
                    <a:pt x="1" y="0"/>
                  </a:moveTo>
                  <a:lnTo>
                    <a:pt x="22799" y="22799"/>
                  </a:lnTo>
                  <a:cubicBezTo>
                    <a:pt x="22743" y="22650"/>
                    <a:pt x="22725" y="22519"/>
                    <a:pt x="22706" y="22370"/>
                  </a:cubicBezTo>
                  <a:lnTo>
                    <a:pt x="410" y="93"/>
                  </a:lnTo>
                  <a:cubicBezTo>
                    <a:pt x="280" y="75"/>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a:off x="1715063" y="68375"/>
              <a:ext cx="850076" cy="849458"/>
            </a:xfrm>
            <a:custGeom>
              <a:rect b="b" l="l" r="r" t="t"/>
              <a:pathLst>
                <a:path extrusionOk="0" h="26093" w="26112">
                  <a:moveTo>
                    <a:pt x="1" y="0"/>
                  </a:moveTo>
                  <a:lnTo>
                    <a:pt x="26111" y="26093"/>
                  </a:lnTo>
                  <a:cubicBezTo>
                    <a:pt x="26111" y="25981"/>
                    <a:pt x="26093" y="25869"/>
                    <a:pt x="26056" y="25739"/>
                  </a:cubicBezTo>
                  <a:lnTo>
                    <a:pt x="373" y="38"/>
                  </a:lnTo>
                  <a:cubicBezTo>
                    <a:pt x="261" y="19"/>
                    <a:pt x="131" y="19"/>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
            <p:cNvSpPr/>
            <p:nvPr/>
          </p:nvSpPr>
          <p:spPr>
            <a:xfrm>
              <a:off x="1632047" y="61115"/>
              <a:ext cx="939147" cy="939114"/>
            </a:xfrm>
            <a:custGeom>
              <a:rect b="b" l="l" r="r" t="t"/>
              <a:pathLst>
                <a:path extrusionOk="0" h="28847" w="28848">
                  <a:moveTo>
                    <a:pt x="1" y="0"/>
                  </a:moveTo>
                  <a:lnTo>
                    <a:pt x="28848" y="28847"/>
                  </a:lnTo>
                  <a:lnTo>
                    <a:pt x="28848" y="28549"/>
                  </a:lnTo>
                  <a:lnTo>
                    <a:pt x="354" y="37"/>
                  </a:lnTo>
                  <a:cubicBezTo>
                    <a:pt x="224" y="37"/>
                    <a:pt x="113" y="37"/>
                    <a:pt x="1" y="0"/>
                  </a:cubicBez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
            <p:cNvSpPr/>
            <p:nvPr/>
          </p:nvSpPr>
          <p:spPr>
            <a:xfrm>
              <a:off x="1555706" y="62320"/>
              <a:ext cx="1016107" cy="1016074"/>
            </a:xfrm>
            <a:custGeom>
              <a:rect b="b" l="l" r="r" t="t"/>
              <a:pathLst>
                <a:path extrusionOk="0" h="31211" w="31212">
                  <a:moveTo>
                    <a:pt x="317" y="0"/>
                  </a:moveTo>
                  <a:cubicBezTo>
                    <a:pt x="206" y="0"/>
                    <a:pt x="113" y="0"/>
                    <a:pt x="1" y="19"/>
                  </a:cubicBezTo>
                  <a:lnTo>
                    <a:pt x="31193" y="31211"/>
                  </a:lnTo>
                  <a:cubicBezTo>
                    <a:pt x="31193" y="31099"/>
                    <a:pt x="31211" y="30987"/>
                    <a:pt x="31211" y="30894"/>
                  </a:cubicBezTo>
                  <a:lnTo>
                    <a:pt x="317"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1484215" y="66552"/>
              <a:ext cx="1082128" cy="1081510"/>
            </a:xfrm>
            <a:custGeom>
              <a:rect b="b" l="l" r="r" t="t"/>
              <a:pathLst>
                <a:path extrusionOk="0" h="33221" w="33240">
                  <a:moveTo>
                    <a:pt x="299" y="1"/>
                  </a:moveTo>
                  <a:cubicBezTo>
                    <a:pt x="206" y="1"/>
                    <a:pt x="112" y="19"/>
                    <a:pt x="1" y="19"/>
                  </a:cubicBezTo>
                  <a:lnTo>
                    <a:pt x="33202" y="33221"/>
                  </a:lnTo>
                  <a:cubicBezTo>
                    <a:pt x="33221" y="33146"/>
                    <a:pt x="33240" y="33053"/>
                    <a:pt x="33240" y="32942"/>
                  </a:cubicBezTo>
                  <a:lnTo>
                    <a:pt x="29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p:nvPr/>
          </p:nvSpPr>
          <p:spPr>
            <a:xfrm>
              <a:off x="1417575" y="76254"/>
              <a:ext cx="1139685" cy="1139067"/>
            </a:xfrm>
            <a:custGeom>
              <a:rect b="b" l="l" r="r" t="t"/>
              <a:pathLst>
                <a:path extrusionOk="0" h="34989" w="35008">
                  <a:moveTo>
                    <a:pt x="280" y="0"/>
                  </a:moveTo>
                  <a:cubicBezTo>
                    <a:pt x="187" y="38"/>
                    <a:pt x="94" y="56"/>
                    <a:pt x="1" y="56"/>
                  </a:cubicBezTo>
                  <a:lnTo>
                    <a:pt x="34952" y="34989"/>
                  </a:lnTo>
                  <a:lnTo>
                    <a:pt x="35008" y="34709"/>
                  </a:lnTo>
                  <a:lnTo>
                    <a:pt x="28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1355786" y="90187"/>
              <a:ext cx="1188160" cy="1188160"/>
            </a:xfrm>
            <a:custGeom>
              <a:rect b="b" l="l" r="r" t="t"/>
              <a:pathLst>
                <a:path extrusionOk="0" h="36497" w="36497">
                  <a:moveTo>
                    <a:pt x="242" y="0"/>
                  </a:moveTo>
                  <a:cubicBezTo>
                    <a:pt x="149" y="19"/>
                    <a:pt x="56" y="38"/>
                    <a:pt x="0" y="75"/>
                  </a:cubicBezTo>
                  <a:lnTo>
                    <a:pt x="36422" y="36496"/>
                  </a:lnTo>
                  <a:cubicBezTo>
                    <a:pt x="36440" y="36403"/>
                    <a:pt x="36477" y="36310"/>
                    <a:pt x="36496" y="36236"/>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1295787" y="106530"/>
              <a:ext cx="1231165" cy="1230579"/>
            </a:xfrm>
            <a:custGeom>
              <a:rect b="b" l="l" r="r" t="t"/>
              <a:pathLst>
                <a:path extrusionOk="0" h="37800" w="37818">
                  <a:moveTo>
                    <a:pt x="261" y="1"/>
                  </a:moveTo>
                  <a:cubicBezTo>
                    <a:pt x="168" y="38"/>
                    <a:pt x="94" y="57"/>
                    <a:pt x="1" y="75"/>
                  </a:cubicBezTo>
                  <a:lnTo>
                    <a:pt x="37725" y="37799"/>
                  </a:lnTo>
                  <a:cubicBezTo>
                    <a:pt x="37762" y="37744"/>
                    <a:pt x="37781" y="37651"/>
                    <a:pt x="37818" y="37576"/>
                  </a:cubicBezTo>
                  <a:lnTo>
                    <a:pt x="26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1239467" y="126551"/>
              <a:ext cx="1267496" cy="1266910"/>
            </a:xfrm>
            <a:custGeom>
              <a:rect b="b" l="l" r="r" t="t"/>
              <a:pathLst>
                <a:path extrusionOk="0" h="38916" w="38934">
                  <a:moveTo>
                    <a:pt x="242" y="0"/>
                  </a:moveTo>
                  <a:cubicBezTo>
                    <a:pt x="168" y="19"/>
                    <a:pt x="75" y="75"/>
                    <a:pt x="0" y="93"/>
                  </a:cubicBezTo>
                  <a:lnTo>
                    <a:pt x="38841" y="38915"/>
                  </a:lnTo>
                  <a:cubicBezTo>
                    <a:pt x="38878" y="38841"/>
                    <a:pt x="38897" y="38785"/>
                    <a:pt x="38934" y="38710"/>
                  </a:cubicBezTo>
                  <a:lnTo>
                    <a:pt x="24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1186142" y="148949"/>
              <a:ext cx="1297805" cy="1299042"/>
            </a:xfrm>
            <a:custGeom>
              <a:rect b="b" l="l" r="r" t="t"/>
              <a:pathLst>
                <a:path extrusionOk="0" h="39903" w="39865">
                  <a:moveTo>
                    <a:pt x="224" y="1"/>
                  </a:moveTo>
                  <a:cubicBezTo>
                    <a:pt x="149" y="38"/>
                    <a:pt x="93" y="75"/>
                    <a:pt x="0" y="131"/>
                  </a:cubicBezTo>
                  <a:lnTo>
                    <a:pt x="39772" y="39902"/>
                  </a:lnTo>
                  <a:cubicBezTo>
                    <a:pt x="39790" y="39809"/>
                    <a:pt x="39846" y="39735"/>
                    <a:pt x="39865" y="39679"/>
                  </a:cubicBezTo>
                  <a:lnTo>
                    <a:pt x="224"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1135258" y="174993"/>
              <a:ext cx="1323849" cy="1323882"/>
            </a:xfrm>
            <a:custGeom>
              <a:rect b="b" l="l" r="r" t="t"/>
              <a:pathLst>
                <a:path extrusionOk="0" h="40666" w="40665">
                  <a:moveTo>
                    <a:pt x="205" y="1"/>
                  </a:moveTo>
                  <a:cubicBezTo>
                    <a:pt x="130" y="38"/>
                    <a:pt x="74" y="75"/>
                    <a:pt x="0" y="113"/>
                  </a:cubicBezTo>
                  <a:lnTo>
                    <a:pt x="40553" y="40665"/>
                  </a:lnTo>
                  <a:cubicBezTo>
                    <a:pt x="40572" y="40591"/>
                    <a:pt x="40609" y="40517"/>
                    <a:pt x="40665" y="40461"/>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1086165" y="202893"/>
              <a:ext cx="1345075" cy="1344456"/>
            </a:xfrm>
            <a:custGeom>
              <a:rect b="b" l="l" r="r" t="t"/>
              <a:pathLst>
                <a:path extrusionOk="0" h="41298" w="41317">
                  <a:moveTo>
                    <a:pt x="205" y="0"/>
                  </a:moveTo>
                  <a:cubicBezTo>
                    <a:pt x="131" y="56"/>
                    <a:pt x="56" y="93"/>
                    <a:pt x="1" y="112"/>
                  </a:cubicBezTo>
                  <a:lnTo>
                    <a:pt x="41168" y="41297"/>
                  </a:lnTo>
                  <a:lnTo>
                    <a:pt x="41316" y="41093"/>
                  </a:lnTo>
                  <a:lnTo>
                    <a:pt x="20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1040132" y="233169"/>
              <a:ext cx="1360799" cy="1360832"/>
            </a:xfrm>
            <a:custGeom>
              <a:rect b="b" l="l" r="r" t="t"/>
              <a:pathLst>
                <a:path extrusionOk="0" h="41801" w="41800">
                  <a:moveTo>
                    <a:pt x="205" y="1"/>
                  </a:moveTo>
                  <a:cubicBezTo>
                    <a:pt x="130" y="56"/>
                    <a:pt x="56" y="94"/>
                    <a:pt x="0" y="131"/>
                  </a:cubicBezTo>
                  <a:lnTo>
                    <a:pt x="41670" y="41800"/>
                  </a:lnTo>
                  <a:cubicBezTo>
                    <a:pt x="41707" y="41707"/>
                    <a:pt x="41744" y="41651"/>
                    <a:pt x="41800" y="41596"/>
                  </a:cubicBezTo>
                  <a:lnTo>
                    <a:pt x="205"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995890" y="265268"/>
              <a:ext cx="1372323" cy="1372356"/>
            </a:xfrm>
            <a:custGeom>
              <a:rect b="b" l="l" r="r" t="t"/>
              <a:pathLst>
                <a:path extrusionOk="0" h="42155" w="42154">
                  <a:moveTo>
                    <a:pt x="187" y="1"/>
                  </a:moveTo>
                  <a:cubicBezTo>
                    <a:pt x="112" y="38"/>
                    <a:pt x="75" y="94"/>
                    <a:pt x="1" y="131"/>
                  </a:cubicBezTo>
                  <a:lnTo>
                    <a:pt x="42005" y="42154"/>
                  </a:lnTo>
                  <a:cubicBezTo>
                    <a:pt x="42061" y="42080"/>
                    <a:pt x="42098" y="42024"/>
                    <a:pt x="42154" y="41968"/>
                  </a:cubicBezTo>
                  <a:lnTo>
                    <a:pt x="187"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954676" y="299809"/>
              <a:ext cx="1379616" cy="1380234"/>
            </a:xfrm>
            <a:custGeom>
              <a:rect b="b" l="l" r="r" t="t"/>
              <a:pathLst>
                <a:path extrusionOk="0" h="42397" w="42378">
                  <a:moveTo>
                    <a:pt x="168" y="1"/>
                  </a:moveTo>
                  <a:cubicBezTo>
                    <a:pt x="94" y="57"/>
                    <a:pt x="57" y="94"/>
                    <a:pt x="1" y="168"/>
                  </a:cubicBezTo>
                  <a:lnTo>
                    <a:pt x="42229" y="42396"/>
                  </a:lnTo>
                  <a:cubicBezTo>
                    <a:pt x="42247" y="42322"/>
                    <a:pt x="42303" y="42247"/>
                    <a:pt x="42378" y="42210"/>
                  </a:cubicBezTo>
                  <a:lnTo>
                    <a:pt x="168"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914698" y="336791"/>
              <a:ext cx="1382025" cy="1382611"/>
            </a:xfrm>
            <a:custGeom>
              <a:rect b="b" l="l" r="r" t="t"/>
              <a:pathLst>
                <a:path extrusionOk="0" h="42470" w="42452">
                  <a:moveTo>
                    <a:pt x="168" y="0"/>
                  </a:moveTo>
                  <a:lnTo>
                    <a:pt x="1" y="168"/>
                  </a:lnTo>
                  <a:lnTo>
                    <a:pt x="42303" y="42470"/>
                  </a:lnTo>
                  <a:cubicBezTo>
                    <a:pt x="42340" y="42395"/>
                    <a:pt x="42415" y="42340"/>
                    <a:pt x="42452" y="42284"/>
                  </a:cubicBezTo>
                  <a:lnTo>
                    <a:pt x="168"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877130" y="375564"/>
              <a:ext cx="1381439" cy="1380820"/>
            </a:xfrm>
            <a:custGeom>
              <a:rect b="b" l="l" r="r" t="t"/>
              <a:pathLst>
                <a:path extrusionOk="0" h="42415" w="42434">
                  <a:moveTo>
                    <a:pt x="150" y="0"/>
                  </a:moveTo>
                  <a:lnTo>
                    <a:pt x="1" y="168"/>
                  </a:lnTo>
                  <a:lnTo>
                    <a:pt x="42247" y="42414"/>
                  </a:lnTo>
                  <a:cubicBezTo>
                    <a:pt x="42303" y="42358"/>
                    <a:pt x="42359" y="42321"/>
                    <a:pt x="42433" y="42247"/>
                  </a:cubicBezTo>
                  <a:lnTo>
                    <a:pt x="15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842003" y="416746"/>
              <a:ext cx="1375351" cy="1374765"/>
            </a:xfrm>
            <a:custGeom>
              <a:rect b="b" l="l" r="r" t="t"/>
              <a:pathLst>
                <a:path extrusionOk="0" h="42229" w="42247">
                  <a:moveTo>
                    <a:pt x="149" y="1"/>
                  </a:moveTo>
                  <a:cubicBezTo>
                    <a:pt x="93" y="56"/>
                    <a:pt x="56" y="112"/>
                    <a:pt x="0" y="187"/>
                  </a:cubicBezTo>
                  <a:lnTo>
                    <a:pt x="42061" y="42228"/>
                  </a:lnTo>
                  <a:cubicBezTo>
                    <a:pt x="42117" y="42191"/>
                    <a:pt x="42172" y="42154"/>
                    <a:pt x="42247" y="42098"/>
                  </a:cubicBezTo>
                  <a:lnTo>
                    <a:pt x="149"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808666" y="459751"/>
              <a:ext cx="1365682" cy="1365682"/>
            </a:xfrm>
            <a:custGeom>
              <a:rect b="b" l="l" r="r" t="t"/>
              <a:pathLst>
                <a:path extrusionOk="0" h="41950" w="41950">
                  <a:moveTo>
                    <a:pt x="150" y="1"/>
                  </a:moveTo>
                  <a:cubicBezTo>
                    <a:pt x="94" y="75"/>
                    <a:pt x="57" y="113"/>
                    <a:pt x="1" y="187"/>
                  </a:cubicBezTo>
                  <a:lnTo>
                    <a:pt x="41763" y="41950"/>
                  </a:lnTo>
                  <a:cubicBezTo>
                    <a:pt x="41801" y="41894"/>
                    <a:pt x="41875" y="41838"/>
                    <a:pt x="41950" y="41801"/>
                  </a:cubicBezTo>
                  <a:lnTo>
                    <a:pt x="15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777186" y="505198"/>
              <a:ext cx="1351716" cy="1351749"/>
            </a:xfrm>
            <a:custGeom>
              <a:rect b="b" l="l" r="r" t="t"/>
              <a:pathLst>
                <a:path extrusionOk="0" h="41522" w="41521">
                  <a:moveTo>
                    <a:pt x="130" y="1"/>
                  </a:moveTo>
                  <a:lnTo>
                    <a:pt x="0" y="206"/>
                  </a:lnTo>
                  <a:lnTo>
                    <a:pt x="41316" y="41521"/>
                  </a:lnTo>
                  <a:cubicBezTo>
                    <a:pt x="41372" y="41447"/>
                    <a:pt x="41446" y="41410"/>
                    <a:pt x="41521" y="41354"/>
                  </a:cubicBezTo>
                  <a:lnTo>
                    <a:pt x="13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748700" y="553087"/>
              <a:ext cx="1332346" cy="1331727"/>
            </a:xfrm>
            <a:custGeom>
              <a:rect b="b" l="l" r="r" t="t"/>
              <a:pathLst>
                <a:path extrusionOk="0" h="40907" w="40926">
                  <a:moveTo>
                    <a:pt x="131" y="0"/>
                  </a:moveTo>
                  <a:cubicBezTo>
                    <a:pt x="75" y="56"/>
                    <a:pt x="56" y="130"/>
                    <a:pt x="0" y="205"/>
                  </a:cubicBezTo>
                  <a:lnTo>
                    <a:pt x="40721" y="40907"/>
                  </a:lnTo>
                  <a:cubicBezTo>
                    <a:pt x="40795" y="40869"/>
                    <a:pt x="40851" y="40813"/>
                    <a:pt x="40925" y="40795"/>
                  </a:cubicBezTo>
                  <a:lnTo>
                    <a:pt x="131"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722656" y="602766"/>
              <a:ext cx="1308711" cy="1308092"/>
            </a:xfrm>
            <a:custGeom>
              <a:rect b="b" l="l" r="r" t="t"/>
              <a:pathLst>
                <a:path extrusionOk="0" h="40181" w="40200">
                  <a:moveTo>
                    <a:pt x="112" y="0"/>
                  </a:moveTo>
                  <a:cubicBezTo>
                    <a:pt x="56" y="75"/>
                    <a:pt x="37" y="149"/>
                    <a:pt x="0" y="205"/>
                  </a:cubicBezTo>
                  <a:lnTo>
                    <a:pt x="39957" y="40181"/>
                  </a:lnTo>
                  <a:cubicBezTo>
                    <a:pt x="40032" y="40162"/>
                    <a:pt x="40125" y="40125"/>
                    <a:pt x="40199" y="40088"/>
                  </a:cubicBezTo>
                  <a:lnTo>
                    <a:pt x="112"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699021" y="654854"/>
              <a:ext cx="1279021" cy="1280258"/>
            </a:xfrm>
            <a:custGeom>
              <a:rect b="b" l="l" r="r" t="t"/>
              <a:pathLst>
                <a:path extrusionOk="0" h="39326" w="39288">
                  <a:moveTo>
                    <a:pt x="93" y="1"/>
                  </a:moveTo>
                  <a:cubicBezTo>
                    <a:pt x="75" y="75"/>
                    <a:pt x="19" y="168"/>
                    <a:pt x="0" y="243"/>
                  </a:cubicBezTo>
                  <a:lnTo>
                    <a:pt x="39083" y="39325"/>
                  </a:lnTo>
                  <a:cubicBezTo>
                    <a:pt x="39157" y="39307"/>
                    <a:pt x="39213" y="39251"/>
                    <a:pt x="39288" y="3923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677209" y="710588"/>
              <a:ext cx="1245717" cy="1245099"/>
            </a:xfrm>
            <a:custGeom>
              <a:rect b="b" l="l" r="r" t="t"/>
              <a:pathLst>
                <a:path extrusionOk="0" h="38246" w="38265">
                  <a:moveTo>
                    <a:pt x="93" y="1"/>
                  </a:moveTo>
                  <a:cubicBezTo>
                    <a:pt x="56" y="57"/>
                    <a:pt x="37" y="150"/>
                    <a:pt x="0" y="224"/>
                  </a:cubicBezTo>
                  <a:lnTo>
                    <a:pt x="38003" y="38246"/>
                  </a:lnTo>
                  <a:cubicBezTo>
                    <a:pt x="38097" y="38246"/>
                    <a:pt x="38190" y="38190"/>
                    <a:pt x="38264" y="38172"/>
                  </a:cubicBezTo>
                  <a:lnTo>
                    <a:pt x="93"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659630" y="768764"/>
              <a:ext cx="1205707" cy="1205707"/>
            </a:xfrm>
            <a:custGeom>
              <a:rect b="b" l="l" r="r" t="t"/>
              <a:pathLst>
                <a:path extrusionOk="0" h="37036" w="37036">
                  <a:moveTo>
                    <a:pt x="75" y="0"/>
                  </a:moveTo>
                  <a:cubicBezTo>
                    <a:pt x="38" y="94"/>
                    <a:pt x="19" y="168"/>
                    <a:pt x="1" y="261"/>
                  </a:cubicBezTo>
                  <a:lnTo>
                    <a:pt x="36775" y="37036"/>
                  </a:lnTo>
                  <a:cubicBezTo>
                    <a:pt x="36850" y="37017"/>
                    <a:pt x="36943" y="36980"/>
                    <a:pt x="37036" y="36961"/>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644492" y="829967"/>
              <a:ext cx="1158470" cy="1159056"/>
            </a:xfrm>
            <a:custGeom>
              <a:rect b="b" l="l" r="r" t="t"/>
              <a:pathLst>
                <a:path extrusionOk="0" h="35603" w="35585">
                  <a:moveTo>
                    <a:pt x="75" y="0"/>
                  </a:moveTo>
                  <a:lnTo>
                    <a:pt x="0" y="279"/>
                  </a:lnTo>
                  <a:lnTo>
                    <a:pt x="35342" y="35603"/>
                  </a:lnTo>
                  <a:cubicBezTo>
                    <a:pt x="35417" y="35603"/>
                    <a:pt x="35528" y="35565"/>
                    <a:pt x="35584" y="35547"/>
                  </a:cubicBezTo>
                  <a:lnTo>
                    <a:pt x="75"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632967" y="895402"/>
              <a:ext cx="1105763" cy="1103907"/>
            </a:xfrm>
            <a:custGeom>
              <a:rect b="b" l="l" r="r" t="t"/>
              <a:pathLst>
                <a:path extrusionOk="0" h="33909" w="33966">
                  <a:moveTo>
                    <a:pt x="56" y="0"/>
                  </a:moveTo>
                  <a:cubicBezTo>
                    <a:pt x="19" y="93"/>
                    <a:pt x="19" y="186"/>
                    <a:pt x="1" y="279"/>
                  </a:cubicBezTo>
                  <a:lnTo>
                    <a:pt x="33649" y="33909"/>
                  </a:lnTo>
                  <a:cubicBezTo>
                    <a:pt x="33761" y="33909"/>
                    <a:pt x="33854" y="33909"/>
                    <a:pt x="33965" y="33890"/>
                  </a:cubicBezTo>
                  <a:lnTo>
                    <a:pt x="56"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626293" y="963866"/>
              <a:ext cx="1042769" cy="1042672"/>
            </a:xfrm>
            <a:custGeom>
              <a:rect b="b" l="l" r="r" t="t"/>
              <a:pathLst>
                <a:path extrusionOk="0" h="32028" w="32031">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624503" y="1038384"/>
              <a:ext cx="970627" cy="970041"/>
            </a:xfrm>
            <a:custGeom>
              <a:rect b="b" l="l" r="r" t="t"/>
              <a:pathLst>
                <a:path extrusionOk="0" h="29797" w="29815">
                  <a:moveTo>
                    <a:pt x="0" y="0"/>
                  </a:moveTo>
                  <a:lnTo>
                    <a:pt x="0" y="317"/>
                  </a:lnTo>
                  <a:lnTo>
                    <a:pt x="29480" y="29796"/>
                  </a:lnTo>
                  <a:lnTo>
                    <a:pt x="29815" y="29796"/>
                  </a:ln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628116" y="1118339"/>
              <a:ext cx="886440" cy="886440"/>
            </a:xfrm>
            <a:custGeom>
              <a:rect b="b" l="l" r="r" t="t"/>
              <a:pathLst>
                <a:path extrusionOk="0" h="27229" w="27229">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639641" y="1207410"/>
              <a:ext cx="786464" cy="785845"/>
            </a:xfrm>
            <a:custGeom>
              <a:rect b="b" l="l" r="r" t="t"/>
              <a:pathLst>
                <a:path extrusionOk="0" h="24139" w="24158">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663276" y="1306767"/>
              <a:ext cx="662852" cy="662885"/>
            </a:xfrm>
            <a:custGeom>
              <a:rect b="b" l="l" r="r" t="t"/>
              <a:pathLst>
                <a:path extrusionOk="0" h="20362" w="20361">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706899" y="1427970"/>
              <a:ext cx="498645" cy="498645"/>
            </a:xfrm>
            <a:custGeom>
              <a:rect b="b" l="l" r="r" t="t"/>
              <a:pathLst>
                <a:path extrusionOk="0" h="15317" w="15317">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811694" y="1609106"/>
              <a:ext cx="211510" cy="211477"/>
            </a:xfrm>
            <a:custGeom>
              <a:rect b="b" l="l" r="r" t="t"/>
              <a:pathLst>
                <a:path extrusionOk="0" h="6496" w="6497">
                  <a:moveTo>
                    <a:pt x="1" y="1"/>
                  </a:moveTo>
                  <a:cubicBezTo>
                    <a:pt x="392" y="540"/>
                    <a:pt x="801" y="1061"/>
                    <a:pt x="1211" y="1545"/>
                  </a:cubicBezTo>
                  <a:lnTo>
                    <a:pt x="4989" y="5305"/>
                  </a:lnTo>
                  <a:cubicBezTo>
                    <a:pt x="5472" y="5733"/>
                    <a:pt x="5975" y="6124"/>
                    <a:pt x="6496" y="6496"/>
                  </a:cubicBezTo>
                  <a:lnTo>
                    <a:pt x="1" y="1"/>
                  </a:lnTo>
                  <a:close/>
                </a:path>
              </a:pathLst>
            </a:custGeom>
            <a:solidFill>
              <a:srgbClr val="EDD2BF"/>
            </a:solidFill>
            <a:ln cap="flat" cmpd="sng" w="9525">
              <a:solidFill>
                <a:srgbClr val="EDD2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540000" y="1544250"/>
            <a:ext cx="8100000" cy="2865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indent="-317500" lvl="1" marL="9144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indent="-317500" lvl="2" marL="13716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indent="-317500" lvl="3" marL="18288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indent="-317500" lvl="4" marL="22860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indent="-317500" lvl="5" marL="27432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indent="-317500" lvl="6" marL="32004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indent="-317500" lvl="7" marL="36576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indent="-317500" lvl="8" marL="41148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
        <p:nvSpPr>
          <p:cNvPr id="7" name="Google Shape;7;p1"/>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1pPr>
            <a:lvl2pPr lvl="1"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2pPr>
            <a:lvl3pPr lvl="2"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3pPr>
            <a:lvl4pPr lvl="3"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4pPr>
            <a:lvl5pPr lvl="4"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5pPr>
            <a:lvl6pPr lvl="5"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6pPr>
            <a:lvl7pPr lvl="6"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7pPr>
            <a:lvl8pPr lvl="7"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8pPr>
            <a:lvl9pPr lvl="8"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18.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0.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44.png"/><Relationship Id="rId9"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40.png"/><Relationship Id="rId8" Type="http://schemas.openxmlformats.org/officeDocument/2006/relationships/image" Target="../media/image42.png"/><Relationship Id="rId10"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5.png"/><Relationship Id="rId5" Type="http://schemas.openxmlformats.org/officeDocument/2006/relationships/image" Target="../media/image48.png"/><Relationship Id="rId6" Type="http://schemas.openxmlformats.org/officeDocument/2006/relationships/image" Target="../media/image57.png"/><Relationship Id="rId7" Type="http://schemas.openxmlformats.org/officeDocument/2006/relationships/image" Target="../media/image50.png"/><Relationship Id="rId8" Type="http://schemas.openxmlformats.org/officeDocument/2006/relationships/image" Target="../media/image53.png"/><Relationship Id="rId10"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48.png"/><Relationship Id="rId6"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44.png"/><Relationship Id="rId9"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40.png"/><Relationship Id="rId8" Type="http://schemas.openxmlformats.org/officeDocument/2006/relationships/image" Target="../media/image42.png"/><Relationship Id="rId11" Type="http://schemas.openxmlformats.org/officeDocument/2006/relationships/image" Target="../media/image56.png"/><Relationship Id="rId10" Type="http://schemas.openxmlformats.org/officeDocument/2006/relationships/image" Target="../media/image52.png"/><Relationship Id="rId13" Type="http://schemas.openxmlformats.org/officeDocument/2006/relationships/image" Target="../media/image60.png"/><Relationship Id="rId12" Type="http://schemas.openxmlformats.org/officeDocument/2006/relationships/image" Target="../media/image59.png"/><Relationship Id="rId15" Type="http://schemas.openxmlformats.org/officeDocument/2006/relationships/image" Target="../media/image61.png"/><Relationship Id="rId14" Type="http://schemas.openxmlformats.org/officeDocument/2006/relationships/image" Target="../media/image62.png"/><Relationship Id="rId17" Type="http://schemas.openxmlformats.org/officeDocument/2006/relationships/image" Target="../media/image74.png"/><Relationship Id="rId16" Type="http://schemas.openxmlformats.org/officeDocument/2006/relationships/image" Target="../media/image66.png"/><Relationship Id="rId18"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8.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9.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7.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1.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6.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2.png"/><Relationship Id="rId4" Type="http://schemas.openxmlformats.org/officeDocument/2006/relationships/image" Target="../media/image83.png"/><Relationship Id="rId5" Type="http://schemas.openxmlformats.org/officeDocument/2006/relationships/image" Target="../media/image89.png"/><Relationship Id="rId6"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5.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35" name="Shape 1035"/>
        <p:cNvGrpSpPr/>
        <p:nvPr/>
      </p:nvGrpSpPr>
      <p:grpSpPr>
        <a:xfrm>
          <a:off x="0" y="0"/>
          <a:ext cx="0" cy="0"/>
          <a:chOff x="0" y="0"/>
          <a:chExt cx="0" cy="0"/>
        </a:xfrm>
      </p:grpSpPr>
      <p:sp>
        <p:nvSpPr>
          <p:cNvPr id="1036" name="Google Shape;1036;p34"/>
          <p:cNvSpPr txBox="1"/>
          <p:nvPr>
            <p:ph type="ctrTitle"/>
          </p:nvPr>
        </p:nvSpPr>
        <p:spPr>
          <a:xfrm>
            <a:off x="1122900" y="1100250"/>
            <a:ext cx="6898200" cy="182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AIML CA2 Time Series</a:t>
            </a:r>
            <a:endParaRPr/>
          </a:p>
          <a:p>
            <a:pPr indent="0" lvl="0" marL="0" rtl="0" algn="ctr">
              <a:spcBef>
                <a:spcPts val="0"/>
              </a:spcBef>
              <a:spcAft>
                <a:spcPts val="0"/>
              </a:spcAft>
              <a:buNone/>
            </a:pPr>
            <a:r>
              <a:rPr lang="en-GB"/>
              <a:t>Air Pollution Forecasting</a:t>
            </a:r>
            <a:endParaRPr/>
          </a:p>
        </p:txBody>
      </p:sp>
      <p:sp>
        <p:nvSpPr>
          <p:cNvPr id="1037" name="Google Shape;1037;p34"/>
          <p:cNvSpPr txBox="1"/>
          <p:nvPr>
            <p:ph idx="1" type="subTitle"/>
          </p:nvPr>
        </p:nvSpPr>
        <p:spPr>
          <a:xfrm>
            <a:off x="3071875" y="2962350"/>
            <a:ext cx="3036000" cy="108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600"/>
              <a:t>Name: Soh Hong Yu</a:t>
            </a:r>
            <a:endParaRPr sz="1600"/>
          </a:p>
          <a:p>
            <a:pPr indent="0" lvl="0" marL="0" rtl="0" algn="ctr">
              <a:spcBef>
                <a:spcPts val="0"/>
              </a:spcBef>
              <a:spcAft>
                <a:spcPts val="0"/>
              </a:spcAft>
              <a:buNone/>
            </a:pPr>
            <a:r>
              <a:rPr lang="en-GB" sz="1600"/>
              <a:t>Admin No: P2100775</a:t>
            </a:r>
            <a:endParaRPr sz="1600"/>
          </a:p>
          <a:p>
            <a:pPr indent="0" lvl="0" marL="0" rtl="0" algn="ctr">
              <a:spcBef>
                <a:spcPts val="0"/>
              </a:spcBef>
              <a:spcAft>
                <a:spcPts val="0"/>
              </a:spcAft>
              <a:buNone/>
            </a:pPr>
            <a:r>
              <a:rPr lang="en-GB" sz="1600"/>
              <a:t>Class: DAAA/FT/2A/01</a:t>
            </a:r>
            <a:endParaRPr sz="1600"/>
          </a:p>
        </p:txBody>
      </p:sp>
      <p:sp>
        <p:nvSpPr>
          <p:cNvPr id="1038" name="Google Shape;1038;p34"/>
          <p:cNvSpPr/>
          <p:nvPr/>
        </p:nvSpPr>
        <p:spPr>
          <a:xfrm>
            <a:off x="8939983" y="3670210"/>
            <a:ext cx="4900" cy="7015"/>
          </a:xfrm>
          <a:custGeom>
            <a:rect b="b" l="l" r="r" t="t"/>
            <a:pathLst>
              <a:path extrusionOk="0" h="335" w="234">
                <a:moveTo>
                  <a:pt x="100" y="335"/>
                </a:moveTo>
                <a:cubicBezTo>
                  <a:pt x="234" y="301"/>
                  <a:pt x="200" y="168"/>
                  <a:pt x="100" y="1"/>
                </a:cubicBezTo>
                <a:cubicBezTo>
                  <a:pt x="0" y="1"/>
                  <a:pt x="0" y="301"/>
                  <a:pt x="100" y="335"/>
                </a:cubicBez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4"/>
          <p:cNvSpPr/>
          <p:nvPr/>
        </p:nvSpPr>
        <p:spPr>
          <a:xfrm>
            <a:off x="8943479" y="3864378"/>
            <a:ext cx="5591" cy="6994"/>
          </a:xfrm>
          <a:custGeom>
            <a:rect b="b" l="l" r="r" t="t"/>
            <a:pathLst>
              <a:path extrusionOk="0" h="334" w="267">
                <a:moveTo>
                  <a:pt x="167" y="334"/>
                </a:moveTo>
                <a:cubicBezTo>
                  <a:pt x="267" y="334"/>
                  <a:pt x="267" y="34"/>
                  <a:pt x="167" y="0"/>
                </a:cubicBezTo>
                <a:cubicBezTo>
                  <a:pt x="200" y="167"/>
                  <a:pt x="0" y="234"/>
                  <a:pt x="167" y="334"/>
                </a:cubicBez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8964416" y="3573837"/>
            <a:ext cx="5612" cy="7706"/>
          </a:xfrm>
          <a:custGeom>
            <a:rect b="b" l="l" r="r" t="t"/>
            <a:pathLst>
              <a:path extrusionOk="0" h="368" w="268">
                <a:moveTo>
                  <a:pt x="168" y="368"/>
                </a:moveTo>
                <a:cubicBezTo>
                  <a:pt x="268" y="368"/>
                  <a:pt x="268" y="67"/>
                  <a:pt x="168" y="1"/>
                </a:cubicBezTo>
                <a:cubicBezTo>
                  <a:pt x="168" y="234"/>
                  <a:pt x="1" y="301"/>
                  <a:pt x="168" y="368"/>
                </a:cubicBez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8967913" y="3684886"/>
            <a:ext cx="13988" cy="17485"/>
          </a:xfrm>
          <a:custGeom>
            <a:rect b="b" l="l" r="r" t="t"/>
            <a:pathLst>
              <a:path extrusionOk="0" h="835" w="668">
                <a:moveTo>
                  <a:pt x="1" y="734"/>
                </a:moveTo>
                <a:cubicBezTo>
                  <a:pt x="668" y="834"/>
                  <a:pt x="67" y="0"/>
                  <a:pt x="1" y="734"/>
                </a:cubicBez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8969316" y="3100328"/>
            <a:ext cx="13297" cy="18888"/>
          </a:xfrm>
          <a:custGeom>
            <a:rect b="b" l="l" r="r" t="t"/>
            <a:pathLst>
              <a:path extrusionOk="0" h="902" w="635">
                <a:moveTo>
                  <a:pt x="267" y="534"/>
                </a:moveTo>
                <a:cubicBezTo>
                  <a:pt x="634" y="901"/>
                  <a:pt x="0" y="0"/>
                  <a:pt x="267" y="534"/>
                </a:cubicBez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p:nvPr/>
        </p:nvSpPr>
        <p:spPr>
          <a:xfrm>
            <a:off x="8976288" y="3618537"/>
            <a:ext cx="3518" cy="7015"/>
          </a:xfrm>
          <a:custGeom>
            <a:rect b="b" l="l" r="r" t="t"/>
            <a:pathLst>
              <a:path extrusionOk="0" h="335" w="168">
                <a:moveTo>
                  <a:pt x="134" y="267"/>
                </a:moveTo>
                <a:cubicBezTo>
                  <a:pt x="168" y="234"/>
                  <a:pt x="101" y="1"/>
                  <a:pt x="1" y="101"/>
                </a:cubicBezTo>
                <a:cubicBezTo>
                  <a:pt x="1" y="167"/>
                  <a:pt x="101" y="334"/>
                  <a:pt x="134" y="267"/>
                </a:cubicBez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8981878" y="3216256"/>
            <a:ext cx="4209" cy="7015"/>
          </a:xfrm>
          <a:custGeom>
            <a:rect b="b" l="l" r="r" t="t"/>
            <a:pathLst>
              <a:path extrusionOk="0" h="335" w="201">
                <a:moveTo>
                  <a:pt x="201" y="334"/>
                </a:moveTo>
                <a:lnTo>
                  <a:pt x="201" y="1"/>
                </a:lnTo>
                <a:lnTo>
                  <a:pt x="1" y="1"/>
                </a:lnTo>
                <a:lnTo>
                  <a:pt x="1" y="334"/>
                </a:ln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8983281" y="3208572"/>
            <a:ext cx="3518" cy="7015"/>
          </a:xfrm>
          <a:custGeom>
            <a:rect b="b" l="l" r="r" t="t"/>
            <a:pathLst>
              <a:path extrusionOk="0" h="335" w="168">
                <a:moveTo>
                  <a:pt x="134" y="234"/>
                </a:moveTo>
                <a:cubicBezTo>
                  <a:pt x="167" y="201"/>
                  <a:pt x="67" y="1"/>
                  <a:pt x="0" y="68"/>
                </a:cubicBezTo>
                <a:cubicBezTo>
                  <a:pt x="0" y="134"/>
                  <a:pt x="101" y="334"/>
                  <a:pt x="134" y="234"/>
                </a:cubicBezTo>
                <a:close/>
              </a:path>
            </a:pathLst>
          </a:custGeom>
          <a:solidFill>
            <a:srgbClr val="EAE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43" name="Shape 1143"/>
        <p:cNvGrpSpPr/>
        <p:nvPr/>
      </p:nvGrpSpPr>
      <p:grpSpPr>
        <a:xfrm>
          <a:off x="0" y="0"/>
          <a:ext cx="0" cy="0"/>
          <a:chOff x="0" y="0"/>
          <a:chExt cx="0" cy="0"/>
        </a:xfrm>
      </p:grpSpPr>
      <p:sp>
        <p:nvSpPr>
          <p:cNvPr id="1144" name="Google Shape;1144;p4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Time Series Visualisation</a:t>
            </a:r>
            <a:endParaRPr/>
          </a:p>
        </p:txBody>
      </p:sp>
      <p:sp>
        <p:nvSpPr>
          <p:cNvPr id="1145" name="Google Shape;1145;p43"/>
          <p:cNvSpPr txBox="1"/>
          <p:nvPr>
            <p:ph idx="1" type="body"/>
          </p:nvPr>
        </p:nvSpPr>
        <p:spPr>
          <a:xfrm>
            <a:off x="540000" y="1204800"/>
            <a:ext cx="33426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u="sng"/>
              <a:t>Summary</a:t>
            </a:r>
            <a:endParaRPr b="1" sz="1200" u="sng"/>
          </a:p>
          <a:p>
            <a:pPr indent="-304800" lvl="0" marL="457200" rtl="0" algn="l">
              <a:lnSpc>
                <a:spcPct val="115000"/>
              </a:lnSpc>
              <a:spcBef>
                <a:spcPts val="0"/>
              </a:spcBef>
              <a:spcAft>
                <a:spcPts val="0"/>
              </a:spcAft>
              <a:buSzPts val="1200"/>
              <a:buChar char="●"/>
            </a:pPr>
            <a:r>
              <a:rPr lang="en-GB" sz="1200"/>
              <a:t>The Value Series looks very clustered and have many spikes which means that there is a high variance in quantity of the different gases.</a:t>
            </a:r>
            <a:endParaRPr sz="1200"/>
          </a:p>
          <a:p>
            <a:pPr indent="-304800" lvl="0" marL="457200" rtl="0" algn="l">
              <a:lnSpc>
                <a:spcPct val="115000"/>
              </a:lnSpc>
              <a:spcBef>
                <a:spcPts val="0"/>
              </a:spcBef>
              <a:spcAft>
                <a:spcPts val="0"/>
              </a:spcAft>
              <a:buSzPts val="1200"/>
              <a:buChar char="●"/>
            </a:pPr>
            <a:r>
              <a:rPr lang="en-GB" sz="1200"/>
              <a:t>There seems to have a reoccurring drop to the negative values in the series.</a:t>
            </a:r>
            <a:endParaRPr sz="1200"/>
          </a:p>
          <a:p>
            <a:pPr indent="-304800" lvl="0" marL="457200" rtl="0" algn="l">
              <a:lnSpc>
                <a:spcPct val="115000"/>
              </a:lnSpc>
              <a:spcBef>
                <a:spcPts val="0"/>
              </a:spcBef>
              <a:spcAft>
                <a:spcPts val="0"/>
              </a:spcAft>
              <a:buSzPts val="1200"/>
              <a:buChar char="●"/>
            </a:pPr>
            <a:r>
              <a:rPr lang="en-GB" sz="1200"/>
              <a:t>As it is likely unlikely for temperature and relative humidity to be in the negative value, as the lowest recorded value in the world is -89.2</a:t>
            </a:r>
            <a:r>
              <a:rPr baseline="30000" lang="en-GB" sz="1200"/>
              <a:t>o</a:t>
            </a:r>
            <a:r>
              <a:rPr lang="en-GB" sz="1200"/>
              <a:t>C in Antarctica at an elevation of 3420m.</a:t>
            </a:r>
            <a:endParaRPr sz="1200"/>
          </a:p>
          <a:p>
            <a:pPr indent="-304800" lvl="0" marL="457200" rtl="0" algn="l">
              <a:lnSpc>
                <a:spcPct val="115000"/>
              </a:lnSpc>
              <a:spcBef>
                <a:spcPts val="0"/>
              </a:spcBef>
              <a:spcAft>
                <a:spcPts val="0"/>
              </a:spcAft>
              <a:buSzPts val="1200"/>
              <a:buChar char="●"/>
            </a:pPr>
            <a:r>
              <a:rPr lang="en-GB" sz="1200"/>
              <a:t>Therefore, it is likely that a fault might have affected the temperature sensor and humidity sensor.</a:t>
            </a:r>
            <a:endParaRPr sz="1200"/>
          </a:p>
          <a:p>
            <a:pPr indent="-304800" lvl="0" marL="457200" rtl="0" algn="l">
              <a:lnSpc>
                <a:spcPct val="115000"/>
              </a:lnSpc>
              <a:spcBef>
                <a:spcPts val="0"/>
              </a:spcBef>
              <a:spcAft>
                <a:spcPts val="0"/>
              </a:spcAft>
              <a:buSzPts val="1200"/>
              <a:buChar char="●"/>
            </a:pPr>
            <a:r>
              <a:rPr lang="en-GB" sz="1200"/>
              <a:t>Note that because of the dips the different value would also decrease</a:t>
            </a:r>
            <a:endParaRPr sz="1200"/>
          </a:p>
          <a:p>
            <a:pPr indent="0" lvl="0" marL="0" rtl="0" algn="l">
              <a:spcBef>
                <a:spcPts val="0"/>
              </a:spcBef>
              <a:spcAft>
                <a:spcPts val="0"/>
              </a:spcAft>
              <a:buNone/>
            </a:pPr>
            <a:r>
              <a:t/>
            </a:r>
            <a:endParaRPr sz="1200"/>
          </a:p>
        </p:txBody>
      </p:sp>
      <p:pic>
        <p:nvPicPr>
          <p:cNvPr id="1146" name="Google Shape;1146;p43"/>
          <p:cNvPicPr preferRelativeResize="0"/>
          <p:nvPr/>
        </p:nvPicPr>
        <p:blipFill>
          <a:blip r:embed="rId3">
            <a:alphaModFix/>
          </a:blip>
          <a:stretch>
            <a:fillRect/>
          </a:stretch>
        </p:blipFill>
        <p:spPr>
          <a:xfrm>
            <a:off x="3882600" y="1204801"/>
            <a:ext cx="5261401" cy="39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50" name="Shape 1150"/>
        <p:cNvGrpSpPr/>
        <p:nvPr/>
      </p:nvGrpSpPr>
      <p:grpSpPr>
        <a:xfrm>
          <a:off x="0" y="0"/>
          <a:ext cx="0" cy="0"/>
          <a:chOff x="0" y="0"/>
          <a:chExt cx="0" cy="0"/>
        </a:xfrm>
      </p:grpSpPr>
      <p:sp>
        <p:nvSpPr>
          <p:cNvPr id="1151" name="Google Shape;1151;p4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Time Series Visualisation</a:t>
            </a:r>
            <a:endParaRPr/>
          </a:p>
        </p:txBody>
      </p:sp>
      <p:sp>
        <p:nvSpPr>
          <p:cNvPr id="1152" name="Google Shape;1152;p44"/>
          <p:cNvSpPr txBox="1"/>
          <p:nvPr>
            <p:ph idx="1" type="body"/>
          </p:nvPr>
        </p:nvSpPr>
        <p:spPr>
          <a:xfrm>
            <a:off x="540000" y="1204800"/>
            <a:ext cx="33426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u="sng"/>
              <a:t>Summary</a:t>
            </a:r>
            <a:endParaRPr b="1" sz="1200" u="sng"/>
          </a:p>
          <a:p>
            <a:pPr indent="0" lvl="0" marL="0" rtl="0" algn="l">
              <a:spcBef>
                <a:spcPts val="0"/>
              </a:spcBef>
              <a:spcAft>
                <a:spcPts val="0"/>
              </a:spcAft>
              <a:buNone/>
            </a:pPr>
            <a:r>
              <a:rPr lang="en-GB"/>
              <a:t>The data of RH and T are the same for all the different gases.</a:t>
            </a:r>
            <a:endParaRPr/>
          </a:p>
          <a:p>
            <a:pPr indent="0" lvl="0" marL="0" rtl="0" algn="l">
              <a:spcBef>
                <a:spcPts val="1600"/>
              </a:spcBef>
              <a:spcAft>
                <a:spcPts val="0"/>
              </a:spcAft>
              <a:buNone/>
            </a:pPr>
            <a:r>
              <a:rPr lang="en-GB"/>
              <a:t>The spikes down of temperature and relative humidity is the same point where the value of the different gases down as well.</a:t>
            </a:r>
            <a:endParaRPr sz="1200">
              <a:solidFill>
                <a:srgbClr val="000000"/>
              </a:solidFill>
              <a:highlight>
                <a:srgbClr val="FFFFFF"/>
              </a:highlight>
              <a:latin typeface="Consolas"/>
              <a:ea typeface="Consolas"/>
              <a:cs typeface="Consolas"/>
              <a:sym typeface="Consolas"/>
            </a:endParaRPr>
          </a:p>
          <a:p>
            <a:pPr indent="0" lvl="0" marL="0" rtl="0" algn="l">
              <a:lnSpc>
                <a:spcPct val="115000"/>
              </a:lnSpc>
              <a:spcBef>
                <a:spcPts val="1600"/>
              </a:spcBef>
              <a:spcAft>
                <a:spcPts val="0"/>
              </a:spcAft>
              <a:buNone/>
            </a:pPr>
            <a:r>
              <a:t/>
            </a:r>
            <a:endParaRPr sz="1200"/>
          </a:p>
          <a:p>
            <a:pPr indent="0" lvl="0" marL="0" rtl="0" algn="l">
              <a:spcBef>
                <a:spcPts val="0"/>
              </a:spcBef>
              <a:spcAft>
                <a:spcPts val="0"/>
              </a:spcAft>
              <a:buNone/>
            </a:pPr>
            <a:r>
              <a:t/>
            </a:r>
            <a:endParaRPr sz="1200"/>
          </a:p>
        </p:txBody>
      </p:sp>
      <p:pic>
        <p:nvPicPr>
          <p:cNvPr id="1153" name="Google Shape;1153;p44"/>
          <p:cNvPicPr preferRelativeResize="0"/>
          <p:nvPr/>
        </p:nvPicPr>
        <p:blipFill>
          <a:blip r:embed="rId3">
            <a:alphaModFix/>
          </a:blip>
          <a:stretch>
            <a:fillRect/>
          </a:stretch>
        </p:blipFill>
        <p:spPr>
          <a:xfrm>
            <a:off x="3882600" y="1204801"/>
            <a:ext cx="5261401" cy="39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57" name="Shape 1157"/>
        <p:cNvGrpSpPr/>
        <p:nvPr/>
      </p:nvGrpSpPr>
      <p:grpSpPr>
        <a:xfrm>
          <a:off x="0" y="0"/>
          <a:ext cx="0" cy="0"/>
          <a:chOff x="0" y="0"/>
          <a:chExt cx="0" cy="0"/>
        </a:xfrm>
      </p:grpSpPr>
      <p:sp>
        <p:nvSpPr>
          <p:cNvPr id="1158" name="Google Shape;1158;p4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Univariate Analysis</a:t>
            </a:r>
            <a:endParaRPr/>
          </a:p>
        </p:txBody>
      </p:sp>
      <p:sp>
        <p:nvSpPr>
          <p:cNvPr id="1159" name="Google Shape;1159;p45"/>
          <p:cNvSpPr txBox="1"/>
          <p:nvPr>
            <p:ph idx="1" type="body"/>
          </p:nvPr>
        </p:nvSpPr>
        <p:spPr>
          <a:xfrm>
            <a:off x="540000" y="1204800"/>
            <a:ext cx="33426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Observations</a:t>
            </a:r>
            <a:endParaRPr b="1" u="sng"/>
          </a:p>
          <a:p>
            <a:pPr indent="-317500" lvl="0" marL="457200" rtl="0" algn="l">
              <a:spcBef>
                <a:spcPts val="1600"/>
              </a:spcBef>
              <a:spcAft>
                <a:spcPts val="0"/>
              </a:spcAft>
              <a:buSzPts val="1400"/>
              <a:buChar char="●"/>
            </a:pPr>
            <a:r>
              <a:rPr lang="en-GB"/>
              <a:t>As mentioned previously, temperature is very negatively skewed and have several points of outliers likely due to failure of sensors.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60" name="Google Shape;1160;p45"/>
          <p:cNvPicPr preferRelativeResize="0"/>
          <p:nvPr/>
        </p:nvPicPr>
        <p:blipFill>
          <a:blip r:embed="rId3">
            <a:alphaModFix/>
          </a:blip>
          <a:stretch>
            <a:fillRect/>
          </a:stretch>
        </p:blipFill>
        <p:spPr>
          <a:xfrm>
            <a:off x="4572000" y="1241550"/>
            <a:ext cx="3871577" cy="3774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64" name="Shape 1164"/>
        <p:cNvGrpSpPr/>
        <p:nvPr/>
      </p:nvGrpSpPr>
      <p:grpSpPr>
        <a:xfrm>
          <a:off x="0" y="0"/>
          <a:ext cx="0" cy="0"/>
          <a:chOff x="0" y="0"/>
          <a:chExt cx="0" cy="0"/>
        </a:xfrm>
      </p:grpSpPr>
      <p:sp>
        <p:nvSpPr>
          <p:cNvPr id="1165" name="Google Shape;1165;p46"/>
          <p:cNvSpPr txBox="1"/>
          <p:nvPr>
            <p:ph type="title"/>
          </p:nvPr>
        </p:nvSpPr>
        <p:spPr>
          <a:xfrm>
            <a:off x="522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Univariate Analysis</a:t>
            </a:r>
            <a:endParaRPr/>
          </a:p>
        </p:txBody>
      </p:sp>
      <p:sp>
        <p:nvSpPr>
          <p:cNvPr id="1166" name="Google Shape;1166;p46"/>
          <p:cNvSpPr txBox="1"/>
          <p:nvPr>
            <p:ph idx="1" type="body"/>
          </p:nvPr>
        </p:nvSpPr>
        <p:spPr>
          <a:xfrm>
            <a:off x="540000" y="1204800"/>
            <a:ext cx="3342600" cy="3495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GB" u="sng"/>
              <a:t>Observations</a:t>
            </a:r>
            <a:endParaRPr b="1" u="sng"/>
          </a:p>
          <a:p>
            <a:pPr indent="-317500" lvl="0" marL="457200" rtl="0" algn="l">
              <a:spcBef>
                <a:spcPts val="1600"/>
              </a:spcBef>
              <a:spcAft>
                <a:spcPts val="0"/>
              </a:spcAft>
              <a:buSzPts val="1400"/>
              <a:buChar char="●"/>
            </a:pPr>
            <a:r>
              <a:rPr lang="en-GB"/>
              <a:t>As mentioned previously, relative humidity is very negatively skewed and have several points of outliers likely due to failure of sensors.</a:t>
            </a:r>
            <a:endParaRPr>
              <a:solidFill>
                <a:srgbClr val="000000"/>
              </a:solidFill>
              <a:latin typeface="Arial"/>
              <a:ea typeface="Arial"/>
              <a:cs typeface="Arial"/>
              <a:sym typeface="Arial"/>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67" name="Google Shape;1167;p46"/>
          <p:cNvPicPr preferRelativeResize="0"/>
          <p:nvPr/>
        </p:nvPicPr>
        <p:blipFill>
          <a:blip r:embed="rId3">
            <a:alphaModFix/>
          </a:blip>
          <a:stretch>
            <a:fillRect/>
          </a:stretch>
        </p:blipFill>
        <p:spPr>
          <a:xfrm>
            <a:off x="4572000" y="1242000"/>
            <a:ext cx="3840389" cy="377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71" name="Shape 1171"/>
        <p:cNvGrpSpPr/>
        <p:nvPr/>
      </p:nvGrpSpPr>
      <p:grpSpPr>
        <a:xfrm>
          <a:off x="0" y="0"/>
          <a:ext cx="0" cy="0"/>
          <a:chOff x="0" y="0"/>
          <a:chExt cx="0" cy="0"/>
        </a:xfrm>
      </p:grpSpPr>
      <p:sp>
        <p:nvSpPr>
          <p:cNvPr id="1172" name="Google Shape;1172;p4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Univariate Analysis</a:t>
            </a:r>
            <a:endParaRPr/>
          </a:p>
        </p:txBody>
      </p:sp>
      <p:pic>
        <p:nvPicPr>
          <p:cNvPr id="1173" name="Google Shape;1173;p47"/>
          <p:cNvPicPr preferRelativeResize="0"/>
          <p:nvPr/>
        </p:nvPicPr>
        <p:blipFill>
          <a:blip r:embed="rId3">
            <a:alphaModFix/>
          </a:blip>
          <a:stretch>
            <a:fillRect/>
          </a:stretch>
        </p:blipFill>
        <p:spPr>
          <a:xfrm>
            <a:off x="4572000" y="1242000"/>
            <a:ext cx="3805456" cy="3774601"/>
          </a:xfrm>
          <a:prstGeom prst="rect">
            <a:avLst/>
          </a:prstGeom>
          <a:noFill/>
          <a:ln>
            <a:noFill/>
          </a:ln>
        </p:spPr>
      </p:pic>
      <p:sp>
        <p:nvSpPr>
          <p:cNvPr id="1174" name="Google Shape;1174;p47"/>
          <p:cNvSpPr txBox="1"/>
          <p:nvPr>
            <p:ph idx="1" type="body"/>
          </p:nvPr>
        </p:nvSpPr>
        <p:spPr>
          <a:xfrm>
            <a:off x="540000" y="1204800"/>
            <a:ext cx="33426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Observations</a:t>
            </a:r>
            <a:endParaRPr b="1" u="sng"/>
          </a:p>
          <a:p>
            <a:pPr indent="-317500" lvl="0" marL="457200" rtl="0" algn="l">
              <a:spcBef>
                <a:spcPts val="1600"/>
              </a:spcBef>
              <a:spcAft>
                <a:spcPts val="0"/>
              </a:spcAft>
              <a:buSzPts val="1400"/>
              <a:buChar char="●"/>
            </a:pPr>
            <a:r>
              <a:rPr lang="en-GB"/>
              <a:t>Apart from the outliers, generally the distribution of value of the different gases is very normally distributed.</a:t>
            </a:r>
            <a:endParaRPr>
              <a:solidFill>
                <a:srgbClr val="000000"/>
              </a:solidFill>
              <a:latin typeface="Arial"/>
              <a:ea typeface="Arial"/>
              <a:cs typeface="Arial"/>
              <a:sym typeface="Arial"/>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78" name="Shape 1178"/>
        <p:cNvGrpSpPr/>
        <p:nvPr/>
      </p:nvGrpSpPr>
      <p:grpSpPr>
        <a:xfrm>
          <a:off x="0" y="0"/>
          <a:ext cx="0" cy="0"/>
          <a:chOff x="0" y="0"/>
          <a:chExt cx="0" cy="0"/>
        </a:xfrm>
      </p:grpSpPr>
      <p:sp>
        <p:nvSpPr>
          <p:cNvPr id="1179" name="Google Shape;1179;p48"/>
          <p:cNvSpPr txBox="1"/>
          <p:nvPr>
            <p:ph type="title"/>
          </p:nvPr>
        </p:nvSpPr>
        <p:spPr>
          <a:xfrm>
            <a:off x="561225" y="2628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Time Series </a:t>
            </a:r>
            <a:r>
              <a:rPr lang="en-GB"/>
              <a:t>Decomposition</a:t>
            </a:r>
            <a:endParaRPr/>
          </a:p>
        </p:txBody>
      </p:sp>
      <p:sp>
        <p:nvSpPr>
          <p:cNvPr id="1180" name="Google Shape;1180;p48"/>
          <p:cNvSpPr txBox="1"/>
          <p:nvPr>
            <p:ph idx="1" type="body"/>
          </p:nvPr>
        </p:nvSpPr>
        <p:spPr>
          <a:xfrm>
            <a:off x="-1150925" y="5629025"/>
            <a:ext cx="33426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Observations</a:t>
            </a:r>
            <a:endParaRPr b="1" u="sng"/>
          </a:p>
          <a:p>
            <a:pPr indent="-317500" lvl="0" marL="457200" rtl="0" algn="l">
              <a:spcBef>
                <a:spcPts val="1600"/>
              </a:spcBef>
              <a:spcAft>
                <a:spcPts val="0"/>
              </a:spcAft>
              <a:buSzPts val="1400"/>
              <a:buChar char="●"/>
            </a:pPr>
            <a:r>
              <a:rPr lang="en-GB"/>
              <a:t>As mentioned previously, temperature is very negatively skewed and have several points of outliers likely due to failure of sensors.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181" name="Google Shape;1181;p48"/>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Before we can fix some of the outlier issue caused by the failure sensor, we will have to perform some tests to decompose the time series problem.</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These tests are:</a:t>
            </a:r>
            <a:endParaRPr/>
          </a:p>
          <a:p>
            <a:pPr indent="-317500" lvl="0" marL="914400" rtl="0" algn="l">
              <a:lnSpc>
                <a:spcPct val="115000"/>
              </a:lnSpc>
              <a:spcBef>
                <a:spcPts val="0"/>
              </a:spcBef>
              <a:spcAft>
                <a:spcPts val="0"/>
              </a:spcAft>
              <a:buSzPts val="1400"/>
              <a:buAutoNum type="arabicPeriod"/>
            </a:pPr>
            <a:r>
              <a:rPr lang="en-GB"/>
              <a:t>Seasonality Decomposition</a:t>
            </a:r>
            <a:endParaRPr/>
          </a:p>
          <a:p>
            <a:pPr indent="-317500" lvl="0" marL="914400" rtl="0" algn="l">
              <a:lnSpc>
                <a:spcPct val="115000"/>
              </a:lnSpc>
              <a:spcBef>
                <a:spcPts val="0"/>
              </a:spcBef>
              <a:spcAft>
                <a:spcPts val="0"/>
              </a:spcAft>
              <a:buSzPts val="1400"/>
              <a:buAutoNum type="arabicPeriod"/>
            </a:pPr>
            <a:r>
              <a:rPr lang="en-GB"/>
              <a:t>Test for Causation</a:t>
            </a:r>
            <a:endParaRPr/>
          </a:p>
          <a:p>
            <a:pPr indent="-317500" lvl="0" marL="914400" rtl="0" algn="l">
              <a:lnSpc>
                <a:spcPct val="115000"/>
              </a:lnSpc>
              <a:spcBef>
                <a:spcPts val="0"/>
              </a:spcBef>
              <a:spcAft>
                <a:spcPts val="0"/>
              </a:spcAft>
              <a:buSzPts val="1400"/>
              <a:buAutoNum type="arabicPeriod"/>
            </a:pPr>
            <a:r>
              <a:rPr lang="en-GB"/>
              <a:t>Test for Cointegration</a:t>
            </a:r>
            <a:endParaRPr/>
          </a:p>
          <a:p>
            <a:pPr indent="-317500" lvl="0" marL="914400" rtl="0" algn="l">
              <a:lnSpc>
                <a:spcPct val="115000"/>
              </a:lnSpc>
              <a:spcBef>
                <a:spcPts val="0"/>
              </a:spcBef>
              <a:spcAft>
                <a:spcPts val="0"/>
              </a:spcAft>
              <a:buSzPts val="1400"/>
              <a:buAutoNum type="arabicPeriod"/>
            </a:pPr>
            <a:r>
              <a:rPr lang="en-GB"/>
              <a:t>Test for Stationarity</a:t>
            </a:r>
            <a:endParaRPr/>
          </a:p>
          <a:p>
            <a:pPr indent="-317500" lvl="0" marL="914400" rtl="0" algn="l">
              <a:lnSpc>
                <a:spcPct val="115000"/>
              </a:lnSpc>
              <a:spcBef>
                <a:spcPts val="0"/>
              </a:spcBef>
              <a:spcAft>
                <a:spcPts val="0"/>
              </a:spcAft>
              <a:buSzPts val="1400"/>
              <a:buAutoNum type="arabicPeriod"/>
            </a:pPr>
            <a:r>
              <a:rPr lang="en-GB"/>
              <a:t>Outlier Analysis</a:t>
            </a:r>
            <a:endParaRPr/>
          </a:p>
          <a:p>
            <a:pPr indent="-317500" lvl="0" marL="914400" rtl="0" algn="l">
              <a:lnSpc>
                <a:spcPct val="115000"/>
              </a:lnSpc>
              <a:spcBef>
                <a:spcPts val="0"/>
              </a:spcBef>
              <a:spcAft>
                <a:spcPts val="0"/>
              </a:spcAft>
              <a:buSzPts val="1400"/>
              <a:buAutoNum type="arabicPeriod"/>
            </a:pPr>
            <a:r>
              <a:rPr lang="en-GB"/>
              <a:t>Autocorrelation Analysis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Before we start any test, we will have to manipulate the data a bit</a:t>
            </a:r>
            <a:endParaRPr/>
          </a:p>
        </p:txBody>
      </p:sp>
      <p:pic>
        <p:nvPicPr>
          <p:cNvPr id="1182" name="Google Shape;1182;p48"/>
          <p:cNvPicPr preferRelativeResize="0"/>
          <p:nvPr/>
        </p:nvPicPr>
        <p:blipFill>
          <a:blip r:embed="rId3">
            <a:alphaModFix/>
          </a:blip>
          <a:stretch>
            <a:fillRect/>
          </a:stretch>
        </p:blipFill>
        <p:spPr>
          <a:xfrm>
            <a:off x="5449975" y="1905000"/>
            <a:ext cx="3694026" cy="323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86" name="Shape 1186"/>
        <p:cNvGrpSpPr/>
        <p:nvPr/>
      </p:nvGrpSpPr>
      <p:grpSpPr>
        <a:xfrm>
          <a:off x="0" y="0"/>
          <a:ext cx="0" cy="0"/>
          <a:chOff x="0" y="0"/>
          <a:chExt cx="0" cy="0"/>
        </a:xfrm>
      </p:grpSpPr>
      <p:sp>
        <p:nvSpPr>
          <p:cNvPr id="1187" name="Google Shape;1187;p49"/>
          <p:cNvSpPr txBox="1"/>
          <p:nvPr>
            <p:ph type="title"/>
          </p:nvPr>
        </p:nvSpPr>
        <p:spPr>
          <a:xfrm>
            <a:off x="561225" y="2628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Seasonal Decomposition</a:t>
            </a:r>
            <a:endParaRPr/>
          </a:p>
        </p:txBody>
      </p:sp>
      <p:sp>
        <p:nvSpPr>
          <p:cNvPr id="1188" name="Google Shape;1188;p49"/>
          <p:cNvSpPr txBox="1"/>
          <p:nvPr>
            <p:ph idx="1" type="body"/>
          </p:nvPr>
        </p:nvSpPr>
        <p:spPr>
          <a:xfrm>
            <a:off x="-1150925" y="5629025"/>
            <a:ext cx="33426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Observations</a:t>
            </a:r>
            <a:endParaRPr b="1" u="sng"/>
          </a:p>
          <a:p>
            <a:pPr indent="-317500" lvl="0" marL="457200" rtl="0" algn="l">
              <a:spcBef>
                <a:spcPts val="1600"/>
              </a:spcBef>
              <a:spcAft>
                <a:spcPts val="0"/>
              </a:spcAft>
              <a:buSzPts val="1400"/>
              <a:buChar char="●"/>
            </a:pPr>
            <a:r>
              <a:rPr lang="en-GB"/>
              <a:t>As mentioned previously, temperature is very negatively skewed and have several points of outliers likely due to failure of sensors.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189" name="Google Shape;1189;p49"/>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The seasonal decomposition is a method used in time series analysis to represent a time series as a sum (or, sometimes, a product) of three components - the linear trend, the periodic (seasonal) component, and random residuals.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In a gist, the following plots will be able to split the data into its seasonal components, trend components and remainders. And if you were to sum up the values, you will have the actual data back.</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pic>
        <p:nvPicPr>
          <p:cNvPr id="1194" name="Google Shape;1194;p50"/>
          <p:cNvPicPr preferRelativeResize="0"/>
          <p:nvPr/>
        </p:nvPicPr>
        <p:blipFill>
          <a:blip r:embed="rId3">
            <a:alphaModFix/>
          </a:blip>
          <a:stretch>
            <a:fillRect/>
          </a:stretch>
        </p:blipFill>
        <p:spPr>
          <a:xfrm>
            <a:off x="0" y="0"/>
            <a:ext cx="4572001" cy="2570400"/>
          </a:xfrm>
          <a:prstGeom prst="rect">
            <a:avLst/>
          </a:prstGeom>
          <a:noFill/>
          <a:ln>
            <a:noFill/>
          </a:ln>
        </p:spPr>
      </p:pic>
      <p:pic>
        <p:nvPicPr>
          <p:cNvPr id="1195" name="Google Shape;1195;p50"/>
          <p:cNvPicPr preferRelativeResize="0"/>
          <p:nvPr/>
        </p:nvPicPr>
        <p:blipFill>
          <a:blip r:embed="rId4">
            <a:alphaModFix/>
          </a:blip>
          <a:stretch>
            <a:fillRect/>
          </a:stretch>
        </p:blipFill>
        <p:spPr>
          <a:xfrm>
            <a:off x="0" y="2570399"/>
            <a:ext cx="4572001" cy="2570399"/>
          </a:xfrm>
          <a:prstGeom prst="rect">
            <a:avLst/>
          </a:prstGeom>
          <a:noFill/>
          <a:ln>
            <a:noFill/>
          </a:ln>
        </p:spPr>
      </p:pic>
      <p:pic>
        <p:nvPicPr>
          <p:cNvPr id="1196" name="Google Shape;1196;p50"/>
          <p:cNvPicPr preferRelativeResize="0"/>
          <p:nvPr/>
        </p:nvPicPr>
        <p:blipFill>
          <a:blip r:embed="rId5">
            <a:alphaModFix/>
          </a:blip>
          <a:stretch>
            <a:fillRect/>
          </a:stretch>
        </p:blipFill>
        <p:spPr>
          <a:xfrm>
            <a:off x="4572003" y="2570399"/>
            <a:ext cx="4571999" cy="2570401"/>
          </a:xfrm>
          <a:prstGeom prst="rect">
            <a:avLst/>
          </a:prstGeom>
          <a:noFill/>
          <a:ln>
            <a:noFill/>
          </a:ln>
        </p:spPr>
      </p:pic>
      <p:pic>
        <p:nvPicPr>
          <p:cNvPr id="1197" name="Google Shape;1197;p50"/>
          <p:cNvPicPr preferRelativeResize="0"/>
          <p:nvPr/>
        </p:nvPicPr>
        <p:blipFill>
          <a:blip r:embed="rId6">
            <a:alphaModFix/>
          </a:blip>
          <a:stretch>
            <a:fillRect/>
          </a:stretch>
        </p:blipFill>
        <p:spPr>
          <a:xfrm>
            <a:off x="4572000" y="0"/>
            <a:ext cx="4572000" cy="257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01" name="Shape 1201"/>
        <p:cNvGrpSpPr/>
        <p:nvPr/>
      </p:nvGrpSpPr>
      <p:grpSpPr>
        <a:xfrm>
          <a:off x="0" y="0"/>
          <a:ext cx="0" cy="0"/>
          <a:chOff x="0" y="0"/>
          <a:chExt cx="0" cy="0"/>
        </a:xfrm>
      </p:grpSpPr>
      <p:sp>
        <p:nvSpPr>
          <p:cNvPr id="1202" name="Google Shape;1202;p51"/>
          <p:cNvSpPr txBox="1"/>
          <p:nvPr>
            <p:ph type="title"/>
          </p:nvPr>
        </p:nvSpPr>
        <p:spPr>
          <a:xfrm>
            <a:off x="561225" y="2628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Seasonal Decomposition</a:t>
            </a:r>
            <a:endParaRPr/>
          </a:p>
        </p:txBody>
      </p:sp>
      <p:sp>
        <p:nvSpPr>
          <p:cNvPr id="1203" name="Google Shape;1203;p51"/>
          <p:cNvSpPr txBox="1"/>
          <p:nvPr>
            <p:ph idx="1" type="body"/>
          </p:nvPr>
        </p:nvSpPr>
        <p:spPr>
          <a:xfrm>
            <a:off x="-1150925" y="5629025"/>
            <a:ext cx="33426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Observations</a:t>
            </a:r>
            <a:endParaRPr b="1" u="sng"/>
          </a:p>
          <a:p>
            <a:pPr indent="-317500" lvl="0" marL="457200" rtl="0" algn="l">
              <a:spcBef>
                <a:spcPts val="1600"/>
              </a:spcBef>
              <a:spcAft>
                <a:spcPts val="0"/>
              </a:spcAft>
              <a:buSzPts val="1400"/>
              <a:buChar char="●"/>
            </a:pPr>
            <a:r>
              <a:rPr lang="en-GB"/>
              <a:t>As mentioned previously, temperature is very negatively skewed and have several points of outliers likely due to failure of sensors.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204" name="Google Shape;1204;p51"/>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300"/>
              <a:t>There is no linear trend in the data</a:t>
            </a:r>
            <a:endParaRPr sz="1300"/>
          </a:p>
          <a:p>
            <a:pPr indent="-311150" lvl="0" marL="457200" rtl="0" algn="l">
              <a:lnSpc>
                <a:spcPct val="115000"/>
              </a:lnSpc>
              <a:spcBef>
                <a:spcPts val="0"/>
              </a:spcBef>
              <a:spcAft>
                <a:spcPts val="0"/>
              </a:spcAft>
              <a:buSzPts val="1300"/>
              <a:buChar char="●"/>
            </a:pPr>
            <a:r>
              <a:rPr lang="en-GB" sz="1300"/>
              <a:t>Seasonality is the same throughout all the variables. This repeat occurs every 5 days/steps (each tick is around 30 days as a month usually has 30 days. The repeat occurs 4 times a month which means that the repeat occurs like every 30/4 = 5 days)</a:t>
            </a:r>
            <a:endParaRPr sz="1300"/>
          </a:p>
          <a:p>
            <a:pPr indent="-311150" lvl="0" marL="457200" rtl="0" algn="l">
              <a:lnSpc>
                <a:spcPct val="115000"/>
              </a:lnSpc>
              <a:spcBef>
                <a:spcPts val="0"/>
              </a:spcBef>
              <a:spcAft>
                <a:spcPts val="0"/>
              </a:spcAft>
              <a:buSzPts val="1300"/>
              <a:buChar char="●"/>
            </a:pPr>
            <a:r>
              <a:rPr lang="en-GB" sz="1300"/>
              <a:t>The number of unique seasonal count is 7 which we will be using for the models later on</a:t>
            </a:r>
            <a:endParaRPr sz="1300"/>
          </a:p>
        </p:txBody>
      </p:sp>
      <p:pic>
        <p:nvPicPr>
          <p:cNvPr id="1205" name="Google Shape;1205;p51"/>
          <p:cNvPicPr preferRelativeResize="0"/>
          <p:nvPr/>
        </p:nvPicPr>
        <p:blipFill>
          <a:blip r:embed="rId3">
            <a:alphaModFix/>
          </a:blip>
          <a:stretch>
            <a:fillRect/>
          </a:stretch>
        </p:blipFill>
        <p:spPr>
          <a:xfrm>
            <a:off x="4572000" y="2421908"/>
            <a:ext cx="4571999" cy="2570401"/>
          </a:xfrm>
          <a:prstGeom prst="rect">
            <a:avLst/>
          </a:prstGeom>
          <a:noFill/>
          <a:ln>
            <a:noFill/>
          </a:ln>
        </p:spPr>
      </p:pic>
      <p:pic>
        <p:nvPicPr>
          <p:cNvPr id="1206" name="Google Shape;1206;p51"/>
          <p:cNvPicPr preferRelativeResize="0"/>
          <p:nvPr/>
        </p:nvPicPr>
        <p:blipFill>
          <a:blip r:embed="rId4">
            <a:alphaModFix/>
          </a:blip>
          <a:stretch>
            <a:fillRect/>
          </a:stretch>
        </p:blipFill>
        <p:spPr>
          <a:xfrm>
            <a:off x="0" y="2421898"/>
            <a:ext cx="4572001" cy="2570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10" name="Shape 1210"/>
        <p:cNvGrpSpPr/>
        <p:nvPr/>
      </p:nvGrpSpPr>
      <p:grpSpPr>
        <a:xfrm>
          <a:off x="0" y="0"/>
          <a:ext cx="0" cy="0"/>
          <a:chOff x="0" y="0"/>
          <a:chExt cx="0" cy="0"/>
        </a:xfrm>
      </p:grpSpPr>
      <p:sp>
        <p:nvSpPr>
          <p:cNvPr id="1211" name="Google Shape;1211;p52"/>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Test for Causation</a:t>
            </a:r>
            <a:endParaRPr/>
          </a:p>
        </p:txBody>
      </p:sp>
      <p:sp>
        <p:nvSpPr>
          <p:cNvPr id="1212" name="Google Shape;1212;p52"/>
          <p:cNvSpPr txBox="1"/>
          <p:nvPr>
            <p:ph idx="1" type="body"/>
          </p:nvPr>
        </p:nvSpPr>
        <p:spPr>
          <a:xfrm>
            <a:off x="540000" y="1204800"/>
            <a:ext cx="50736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We will be using the Granger causality test. It is a statistical hypothesis test for determining whether one time series is a factor and offer useful information in forecasting another time series. This will help us in concluding if a Multivariate Modelling can be used for this time series.</a:t>
            </a:r>
            <a:endParaRPr/>
          </a:p>
          <a:p>
            <a:pPr indent="0" lvl="0" marL="0" rtl="0" algn="l">
              <a:lnSpc>
                <a:spcPct val="115000"/>
              </a:lnSpc>
              <a:spcBef>
                <a:spcPts val="1000"/>
              </a:spcBef>
              <a:spcAft>
                <a:spcPts val="0"/>
              </a:spcAft>
              <a:buNone/>
            </a:pPr>
            <a:r>
              <a:rPr lang="en-GB"/>
              <a:t>Granger causality test works like this.</a:t>
            </a:r>
            <a:endParaRPr/>
          </a:p>
          <a:p>
            <a:pPr indent="0" lvl="0" marL="0" rtl="0" algn="l">
              <a:lnSpc>
                <a:spcPct val="150000"/>
              </a:lnSpc>
              <a:spcBef>
                <a:spcPts val="1000"/>
              </a:spcBef>
              <a:spcAft>
                <a:spcPts val="0"/>
              </a:spcAft>
              <a:buNone/>
            </a:pPr>
            <a:r>
              <a:rPr lang="en-GB"/>
              <a:t>𝐻</a:t>
            </a:r>
            <a:r>
              <a:rPr baseline="-25000" lang="en-GB"/>
              <a:t>o</a:t>
            </a:r>
            <a:r>
              <a:rPr lang="en-GB"/>
              <a:t>: There is no causality between time series</a:t>
            </a:r>
            <a:endParaRPr/>
          </a:p>
          <a:p>
            <a:pPr indent="0" lvl="0" marL="0" rtl="0" algn="l">
              <a:lnSpc>
                <a:spcPct val="150000"/>
              </a:lnSpc>
              <a:spcBef>
                <a:spcPts val="0"/>
              </a:spcBef>
              <a:spcAft>
                <a:spcPts val="0"/>
              </a:spcAft>
              <a:buNone/>
            </a:pPr>
            <a:r>
              <a:rPr lang="en-GB"/>
              <a:t>𝐻</a:t>
            </a:r>
            <a:r>
              <a:rPr baseline="-25000" lang="en-GB"/>
              <a:t>1</a:t>
            </a:r>
            <a:r>
              <a:rPr lang="en-GB"/>
              <a:t>: There is some causality between time series</a:t>
            </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13" name="Google Shape;1213;p52"/>
          <p:cNvPicPr preferRelativeResize="0"/>
          <p:nvPr/>
        </p:nvPicPr>
        <p:blipFill>
          <a:blip r:embed="rId3">
            <a:alphaModFix/>
          </a:blip>
          <a:stretch>
            <a:fillRect/>
          </a:stretch>
        </p:blipFill>
        <p:spPr>
          <a:xfrm>
            <a:off x="5613525" y="1368900"/>
            <a:ext cx="3530471" cy="3774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49" name="Shape 1049"/>
        <p:cNvGrpSpPr/>
        <p:nvPr/>
      </p:nvGrpSpPr>
      <p:grpSpPr>
        <a:xfrm>
          <a:off x="0" y="0"/>
          <a:ext cx="0" cy="0"/>
          <a:chOff x="0" y="0"/>
          <a:chExt cx="0" cy="0"/>
        </a:xfrm>
      </p:grpSpPr>
      <p:sp>
        <p:nvSpPr>
          <p:cNvPr id="1050" name="Google Shape;1050;p3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Background Information</a:t>
            </a:r>
            <a:endParaRPr/>
          </a:p>
        </p:txBody>
      </p:sp>
      <p:sp>
        <p:nvSpPr>
          <p:cNvPr id="1051" name="Google Shape;1051;p35"/>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With Climate Change worsening day by day, we need to be wary of the causes of this problem. One such cause is the amount of air pollution in the world. We need to make predictions on how much air pollution we make. This will allow for regulations and laws to be set in place to prevent the amount of air pollution in the air.</a:t>
            </a:r>
            <a:endParaRPr sz="1400"/>
          </a:p>
          <a:p>
            <a:pPr indent="0" lvl="0" marL="0" rtl="0" algn="l">
              <a:spcBef>
                <a:spcPts val="1600"/>
              </a:spcBef>
              <a:spcAft>
                <a:spcPts val="1600"/>
              </a:spcAft>
              <a:buNone/>
            </a:pPr>
            <a:r>
              <a:rPr lang="en-GB" sz="1400"/>
              <a:t>The dataset seems to be derived from a Air Quality dataset found in UCI Machine Learning Repository, with some of the values in this dataset to match with the Air Quality dataset. Based on the dataset information, here we can assume that the data is curated using 4 metal oxide chemical sensors embedded in an Air Quality Chemical Multisensor Device. The device was located on the field in a significantly polluted area, at road level, within an Italian city</a:t>
            </a:r>
            <a:r>
              <a:rPr lang="en-GB" sz="1400"/>
              <a:t>.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17" name="Shape 1217"/>
        <p:cNvGrpSpPr/>
        <p:nvPr/>
      </p:nvGrpSpPr>
      <p:grpSpPr>
        <a:xfrm>
          <a:off x="0" y="0"/>
          <a:ext cx="0" cy="0"/>
          <a:chOff x="0" y="0"/>
          <a:chExt cx="0" cy="0"/>
        </a:xfrm>
      </p:grpSpPr>
      <p:sp>
        <p:nvSpPr>
          <p:cNvPr id="1218" name="Google Shape;1218;p5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Test for Causation</a:t>
            </a:r>
            <a:endParaRPr/>
          </a:p>
        </p:txBody>
      </p:sp>
      <p:sp>
        <p:nvSpPr>
          <p:cNvPr id="1219" name="Google Shape;1219;p53"/>
          <p:cNvSpPr txBox="1"/>
          <p:nvPr>
            <p:ph idx="1" type="body"/>
          </p:nvPr>
        </p:nvSpPr>
        <p:spPr>
          <a:xfrm>
            <a:off x="540000" y="1204800"/>
            <a:ext cx="5073600" cy="3495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a:t>If value is less than the significant level (0.05), then we can reject the null hypothesis and conclude that the x value will </a:t>
            </a:r>
            <a:r>
              <a:rPr lang="en-GB"/>
              <a:t>g</a:t>
            </a:r>
            <a:r>
              <a:rPr lang="en-GB"/>
              <a:t>ranger cause y value.</a:t>
            </a:r>
            <a:endParaRPr/>
          </a:p>
          <a:p>
            <a:pPr indent="-317500" lvl="0" marL="457200" rtl="0" algn="l">
              <a:lnSpc>
                <a:spcPct val="115000"/>
              </a:lnSpc>
              <a:spcBef>
                <a:spcPts val="0"/>
              </a:spcBef>
              <a:spcAft>
                <a:spcPts val="0"/>
              </a:spcAft>
              <a:buSzPts val="1400"/>
              <a:buChar char="●"/>
            </a:pPr>
            <a:r>
              <a:rPr lang="en-GB"/>
              <a:t>Based on this, we can concluded that</a:t>
            </a:r>
            <a:endParaRPr/>
          </a:p>
          <a:p>
            <a:pPr indent="-304800" lvl="1" marL="914400" rtl="0" algn="l">
              <a:lnSpc>
                <a:spcPct val="100000"/>
              </a:lnSpc>
              <a:spcBef>
                <a:spcPts val="0"/>
              </a:spcBef>
              <a:spcAft>
                <a:spcPts val="0"/>
              </a:spcAft>
              <a:buSzPts val="1200"/>
              <a:buAutoNum type="arabicPeriod"/>
            </a:pPr>
            <a:r>
              <a:rPr lang="en-GB" sz="1200"/>
              <a:t>Temperature granger cause CO emissions</a:t>
            </a:r>
            <a:endParaRPr sz="1200"/>
          </a:p>
          <a:p>
            <a:pPr indent="-304800" lvl="1" marL="914400" rtl="0" algn="l">
              <a:lnSpc>
                <a:spcPct val="100000"/>
              </a:lnSpc>
              <a:spcBef>
                <a:spcPts val="0"/>
              </a:spcBef>
              <a:spcAft>
                <a:spcPts val="0"/>
              </a:spcAft>
              <a:buSzPts val="1200"/>
              <a:buAutoNum type="arabicPeriod"/>
            </a:pPr>
            <a:r>
              <a:rPr lang="en-GB" sz="1200"/>
              <a:t>Relative Humidity granger cause CO emissions</a:t>
            </a:r>
            <a:endParaRPr sz="1200"/>
          </a:p>
          <a:p>
            <a:pPr indent="-304800" lvl="1" marL="914400" rtl="0" algn="l">
              <a:lnSpc>
                <a:spcPct val="100000"/>
              </a:lnSpc>
              <a:spcBef>
                <a:spcPts val="0"/>
              </a:spcBef>
              <a:spcAft>
                <a:spcPts val="0"/>
              </a:spcAft>
              <a:buSzPts val="1200"/>
              <a:buAutoNum type="arabicPeriod"/>
            </a:pPr>
            <a:r>
              <a:rPr lang="en-GB" sz="1200"/>
              <a:t>CO granger cause HC</a:t>
            </a:r>
            <a:endParaRPr sz="1200"/>
          </a:p>
          <a:p>
            <a:pPr indent="-304800" lvl="1" marL="914400" rtl="0" algn="l">
              <a:lnSpc>
                <a:spcPct val="100000"/>
              </a:lnSpc>
              <a:spcBef>
                <a:spcPts val="0"/>
              </a:spcBef>
              <a:spcAft>
                <a:spcPts val="0"/>
              </a:spcAft>
              <a:buSzPts val="1200"/>
              <a:buAutoNum type="arabicPeriod"/>
            </a:pPr>
            <a:r>
              <a:rPr lang="en-GB" sz="1200"/>
              <a:t>NO granger cause HC</a:t>
            </a:r>
            <a:endParaRPr sz="1200"/>
          </a:p>
          <a:p>
            <a:pPr indent="-304800" lvl="1" marL="914400" rtl="0" algn="l">
              <a:lnSpc>
                <a:spcPct val="100000"/>
              </a:lnSpc>
              <a:spcBef>
                <a:spcPts val="0"/>
              </a:spcBef>
              <a:spcAft>
                <a:spcPts val="0"/>
              </a:spcAft>
              <a:buSzPts val="1200"/>
              <a:buAutoNum type="arabicPeriod"/>
            </a:pPr>
            <a:r>
              <a:rPr lang="en-GB" sz="1200"/>
              <a:t>Temperature granger cause HC emissions</a:t>
            </a:r>
            <a:endParaRPr sz="1200"/>
          </a:p>
          <a:p>
            <a:pPr indent="-304800" lvl="1" marL="914400" rtl="0" algn="l">
              <a:lnSpc>
                <a:spcPct val="100000"/>
              </a:lnSpc>
              <a:spcBef>
                <a:spcPts val="0"/>
              </a:spcBef>
              <a:spcAft>
                <a:spcPts val="0"/>
              </a:spcAft>
              <a:buSzPts val="1200"/>
              <a:buAutoNum type="arabicPeriod"/>
            </a:pPr>
            <a:r>
              <a:rPr lang="en-GB" sz="1200"/>
              <a:t>Relative Humidity granger cause HC emissions</a:t>
            </a:r>
            <a:endParaRPr sz="1200"/>
          </a:p>
          <a:p>
            <a:pPr indent="-304800" lvl="1" marL="914400" rtl="0" algn="l">
              <a:lnSpc>
                <a:spcPct val="100000"/>
              </a:lnSpc>
              <a:spcBef>
                <a:spcPts val="0"/>
              </a:spcBef>
              <a:spcAft>
                <a:spcPts val="0"/>
              </a:spcAft>
              <a:buSzPts val="1200"/>
              <a:buAutoNum type="arabicPeriod"/>
            </a:pPr>
            <a:r>
              <a:rPr lang="en-GB" sz="1200"/>
              <a:t>O3 granger cause NO2</a:t>
            </a:r>
            <a:endParaRPr sz="1200"/>
          </a:p>
          <a:p>
            <a:pPr indent="-304800" lvl="1" marL="914400" rtl="0" algn="l">
              <a:lnSpc>
                <a:spcPct val="100000"/>
              </a:lnSpc>
              <a:spcBef>
                <a:spcPts val="0"/>
              </a:spcBef>
              <a:spcAft>
                <a:spcPts val="0"/>
              </a:spcAft>
              <a:buSzPts val="1200"/>
              <a:buAutoNum type="arabicPeriod"/>
            </a:pPr>
            <a:r>
              <a:rPr lang="en-GB" sz="1200"/>
              <a:t>CO granger cause O3</a:t>
            </a:r>
            <a:endParaRPr sz="1200"/>
          </a:p>
          <a:p>
            <a:pPr indent="-304800" lvl="1" marL="914400" rtl="0" algn="l">
              <a:lnSpc>
                <a:spcPct val="100000"/>
              </a:lnSpc>
              <a:spcBef>
                <a:spcPts val="0"/>
              </a:spcBef>
              <a:spcAft>
                <a:spcPts val="0"/>
              </a:spcAft>
              <a:buSzPts val="1200"/>
              <a:buAutoNum type="arabicPeriod"/>
            </a:pPr>
            <a:r>
              <a:rPr lang="en-GB" sz="1200"/>
              <a:t>NO2 granger cause O3</a:t>
            </a:r>
            <a:endParaRPr sz="1200"/>
          </a:p>
          <a:p>
            <a:pPr indent="-304800" lvl="2" marL="1371600" rtl="0" algn="l">
              <a:lnSpc>
                <a:spcPct val="100000"/>
              </a:lnSpc>
              <a:spcBef>
                <a:spcPts val="0"/>
              </a:spcBef>
              <a:spcAft>
                <a:spcPts val="0"/>
              </a:spcAft>
              <a:buSzPts val="1200"/>
              <a:buChar char="■"/>
            </a:pPr>
            <a:r>
              <a:rPr lang="en-GB" sz="1200"/>
              <a:t>NO2 causes O3 depletion as NO2 + O3 -&gt; NO3 + O2</a:t>
            </a:r>
            <a:endParaRPr sz="1200"/>
          </a:p>
          <a:p>
            <a:pPr indent="-304800" lvl="1" marL="914400" rtl="0" algn="l">
              <a:lnSpc>
                <a:spcPct val="100000"/>
              </a:lnSpc>
              <a:spcBef>
                <a:spcPts val="0"/>
              </a:spcBef>
              <a:spcAft>
                <a:spcPts val="0"/>
              </a:spcAft>
              <a:buSzPts val="1200"/>
              <a:buAutoNum type="arabicPeriod"/>
            </a:pPr>
            <a:r>
              <a:rPr lang="en-GB" sz="1200"/>
              <a:t>Temperature granger cause O3 emissions</a:t>
            </a:r>
            <a:endParaRPr sz="1200"/>
          </a:p>
          <a:p>
            <a:pPr indent="-304800" lvl="1" marL="914400" rtl="0" algn="l">
              <a:lnSpc>
                <a:spcPct val="100000"/>
              </a:lnSpc>
              <a:spcBef>
                <a:spcPts val="0"/>
              </a:spcBef>
              <a:spcAft>
                <a:spcPts val="0"/>
              </a:spcAft>
              <a:buSzPts val="1200"/>
              <a:buAutoNum type="arabicPeriod"/>
            </a:pPr>
            <a:r>
              <a:rPr lang="en-GB" sz="1200"/>
              <a:t>Relative Humidity granger cause O3 emissions</a:t>
            </a:r>
            <a:endParaRPr sz="1200"/>
          </a:p>
          <a:p>
            <a:pPr indent="-304800" lvl="1" marL="914400" rtl="0" algn="l">
              <a:lnSpc>
                <a:spcPct val="100000"/>
              </a:lnSpc>
              <a:spcBef>
                <a:spcPts val="0"/>
              </a:spcBef>
              <a:spcAft>
                <a:spcPts val="0"/>
              </a:spcAft>
              <a:buSzPts val="1200"/>
              <a:buAutoNum type="arabicPeriod"/>
            </a:pPr>
            <a:r>
              <a:rPr lang="en-GB" sz="1200"/>
              <a:t>NO2 granger cause Relative Humidity</a:t>
            </a:r>
            <a:endParaRPr sz="1200"/>
          </a:p>
          <a:p>
            <a:pPr indent="-304800" lvl="1" marL="914400" rtl="0" algn="l">
              <a:lnSpc>
                <a:spcPct val="100000"/>
              </a:lnSpc>
              <a:spcBef>
                <a:spcPts val="0"/>
              </a:spcBef>
              <a:spcAft>
                <a:spcPts val="0"/>
              </a:spcAft>
              <a:buSzPts val="1200"/>
              <a:buAutoNum type="arabicPeriod"/>
            </a:pPr>
            <a:r>
              <a:rPr lang="en-GB" sz="1200"/>
              <a:t>Temperature granger cause NO2</a:t>
            </a:r>
            <a:endParaRPr sz="1200"/>
          </a:p>
        </p:txBody>
      </p:sp>
      <p:pic>
        <p:nvPicPr>
          <p:cNvPr id="1220" name="Google Shape;1220;p53"/>
          <p:cNvPicPr preferRelativeResize="0"/>
          <p:nvPr/>
        </p:nvPicPr>
        <p:blipFill>
          <a:blip r:embed="rId3">
            <a:alphaModFix/>
          </a:blip>
          <a:stretch>
            <a:fillRect/>
          </a:stretch>
        </p:blipFill>
        <p:spPr>
          <a:xfrm>
            <a:off x="5613525" y="1368900"/>
            <a:ext cx="3530471" cy="3774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24" name="Shape 1224"/>
        <p:cNvGrpSpPr/>
        <p:nvPr/>
      </p:nvGrpSpPr>
      <p:grpSpPr>
        <a:xfrm>
          <a:off x="0" y="0"/>
          <a:ext cx="0" cy="0"/>
          <a:chOff x="0" y="0"/>
          <a:chExt cx="0" cy="0"/>
        </a:xfrm>
      </p:grpSpPr>
      <p:sp>
        <p:nvSpPr>
          <p:cNvPr id="1225" name="Google Shape;1225;p5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Test for Cointegration</a:t>
            </a:r>
            <a:endParaRPr/>
          </a:p>
        </p:txBody>
      </p:sp>
      <p:sp>
        <p:nvSpPr>
          <p:cNvPr id="1226" name="Google Shape;1226;p54"/>
          <p:cNvSpPr txBox="1"/>
          <p:nvPr>
            <p:ph idx="1" type="body"/>
          </p:nvPr>
        </p:nvSpPr>
        <p:spPr>
          <a:xfrm>
            <a:off x="752250" y="1372750"/>
            <a:ext cx="45723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Cointegration is a statistical method used to test the correlation between two or more non-stationary time series in the long-run or for a specified time period. The method helps in identifying long-run parameters or equilibrium for two or more sets of variables.</a:t>
            </a:r>
            <a:endParaRPr/>
          </a:p>
          <a:p>
            <a:pPr indent="0" lvl="0" marL="0" rtl="0" algn="l">
              <a:lnSpc>
                <a:spcPct val="115000"/>
              </a:lnSpc>
              <a:spcBef>
                <a:spcPts val="1000"/>
              </a:spcBef>
              <a:spcAft>
                <a:spcPts val="0"/>
              </a:spcAft>
              <a:buNone/>
            </a:pPr>
            <a:r>
              <a:rPr lang="en-GB"/>
              <a:t>We will be use Johansen's cointegration test is used to established if there is a correlation between several time series in the long term, to determine if there is any significant relationship to use for Multivariate Modelling</a:t>
            </a:r>
            <a:r>
              <a:rPr lang="en-GB"/>
              <a:t>.</a:t>
            </a:r>
            <a:endParaRPr/>
          </a:p>
          <a:p>
            <a:pPr indent="0" lvl="0" marL="0" rtl="0" algn="l">
              <a:lnSpc>
                <a:spcPct val="150000"/>
              </a:lnSpc>
              <a:spcBef>
                <a:spcPts val="1000"/>
              </a:spcBef>
              <a:spcAft>
                <a:spcPts val="0"/>
              </a:spcAft>
              <a:buNone/>
            </a:pPr>
            <a:r>
              <a:rPr lang="en-GB"/>
              <a:t>𝐻</a:t>
            </a:r>
            <a:r>
              <a:rPr baseline="-25000" lang="en-GB"/>
              <a:t>o</a:t>
            </a:r>
            <a:r>
              <a:rPr lang="en-GB"/>
              <a:t>: There is no cointegration</a:t>
            </a:r>
            <a:endParaRPr/>
          </a:p>
          <a:p>
            <a:pPr indent="0" lvl="0" marL="0" rtl="0" algn="l">
              <a:lnSpc>
                <a:spcPct val="150000"/>
              </a:lnSpc>
              <a:spcBef>
                <a:spcPts val="0"/>
              </a:spcBef>
              <a:spcAft>
                <a:spcPts val="0"/>
              </a:spcAft>
              <a:buNone/>
            </a:pPr>
            <a:r>
              <a:rPr lang="en-GB"/>
              <a:t>𝐻</a:t>
            </a:r>
            <a:r>
              <a:rPr baseline="-25000" lang="en-GB"/>
              <a:t>1</a:t>
            </a:r>
            <a:r>
              <a:rPr lang="en-GB"/>
              <a:t>: There is some cointegration</a:t>
            </a:r>
            <a:endParaRPr b="1" u="sng"/>
          </a:p>
        </p:txBody>
      </p:sp>
      <p:pic>
        <p:nvPicPr>
          <p:cNvPr id="1227" name="Google Shape;1227;p54"/>
          <p:cNvPicPr preferRelativeResize="0"/>
          <p:nvPr/>
        </p:nvPicPr>
        <p:blipFill>
          <a:blip r:embed="rId3">
            <a:alphaModFix/>
          </a:blip>
          <a:stretch>
            <a:fillRect/>
          </a:stretch>
        </p:blipFill>
        <p:spPr>
          <a:xfrm>
            <a:off x="5324475" y="1518100"/>
            <a:ext cx="3819525" cy="1476375"/>
          </a:xfrm>
          <a:prstGeom prst="rect">
            <a:avLst/>
          </a:prstGeom>
          <a:noFill/>
          <a:ln>
            <a:noFill/>
          </a:ln>
        </p:spPr>
      </p:pic>
      <p:sp>
        <p:nvSpPr>
          <p:cNvPr id="1228" name="Google Shape;1228;p54"/>
          <p:cNvSpPr txBox="1"/>
          <p:nvPr>
            <p:ph idx="1" type="body"/>
          </p:nvPr>
        </p:nvSpPr>
        <p:spPr>
          <a:xfrm>
            <a:off x="5324575" y="2994475"/>
            <a:ext cx="3819600" cy="214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u="sng"/>
              <a:t>Observations</a:t>
            </a:r>
            <a:endParaRPr b="1" u="sng"/>
          </a:p>
          <a:p>
            <a:pPr indent="-317500" lvl="0" marL="457200" rtl="0" algn="l">
              <a:lnSpc>
                <a:spcPct val="115000"/>
              </a:lnSpc>
              <a:spcBef>
                <a:spcPts val="0"/>
              </a:spcBef>
              <a:spcAft>
                <a:spcPts val="0"/>
              </a:spcAft>
              <a:buSzPts val="1400"/>
              <a:buChar char="●"/>
            </a:pPr>
            <a:r>
              <a:rPr lang="en-GB"/>
              <a:t>Ozone, Temperature and Relative Humidity does not have a significant cointegration</a:t>
            </a:r>
            <a:endParaRPr/>
          </a:p>
          <a:p>
            <a:pPr indent="-317500" lvl="0" marL="457200" rtl="0" algn="l">
              <a:lnSpc>
                <a:spcPct val="115000"/>
              </a:lnSpc>
              <a:spcBef>
                <a:spcPts val="0"/>
              </a:spcBef>
              <a:spcAft>
                <a:spcPts val="0"/>
              </a:spcAft>
              <a:buSzPts val="1400"/>
              <a:buChar char="●"/>
            </a:pPr>
            <a:r>
              <a:rPr lang="en-GB"/>
              <a:t>CO, HC and NO2 have a significant cointegration which suggest that there might be a correlation between the 3 values in the long run.</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32" name="Shape 1232"/>
        <p:cNvGrpSpPr/>
        <p:nvPr/>
      </p:nvGrpSpPr>
      <p:grpSpPr>
        <a:xfrm>
          <a:off x="0" y="0"/>
          <a:ext cx="0" cy="0"/>
          <a:chOff x="0" y="0"/>
          <a:chExt cx="0" cy="0"/>
        </a:xfrm>
      </p:grpSpPr>
      <p:sp>
        <p:nvSpPr>
          <p:cNvPr id="1233" name="Google Shape;1233;p5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Test for Stationarity</a:t>
            </a:r>
            <a:endParaRPr/>
          </a:p>
        </p:txBody>
      </p:sp>
      <p:sp>
        <p:nvSpPr>
          <p:cNvPr id="1234" name="Google Shape;1234;p55"/>
          <p:cNvSpPr txBox="1"/>
          <p:nvPr>
            <p:ph idx="1" type="body"/>
          </p:nvPr>
        </p:nvSpPr>
        <p:spPr>
          <a:xfrm>
            <a:off x="752250" y="1372750"/>
            <a:ext cx="33426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Stationarity can be defined in precise mathematical terms, but for our purpose we mean a flat looking series, without trend, constant variance over time, a constant autocorrelation structure over time and no periodic fluctuations (seasonality).</a:t>
            </a:r>
            <a:endParaRPr/>
          </a:p>
          <a:p>
            <a:pPr indent="0" lvl="0" marL="0" rtl="0" algn="l">
              <a:lnSpc>
                <a:spcPct val="115000"/>
              </a:lnSpc>
              <a:spcBef>
                <a:spcPts val="1000"/>
              </a:spcBef>
              <a:spcAft>
                <a:spcPts val="0"/>
              </a:spcAft>
              <a:buNone/>
            </a:pPr>
            <a:r>
              <a:rPr lang="en-GB"/>
              <a:t>This can be tested using the Augmented Dickey-Fuller test also known as the AD Fuller Test to test for stationarity</a:t>
            </a:r>
            <a:r>
              <a:rPr lang="en-GB"/>
              <a:t>.</a:t>
            </a:r>
            <a:endParaRPr/>
          </a:p>
          <a:p>
            <a:pPr indent="0" lvl="0" marL="0" rtl="0" algn="l">
              <a:lnSpc>
                <a:spcPct val="150000"/>
              </a:lnSpc>
              <a:spcBef>
                <a:spcPts val="1000"/>
              </a:spcBef>
              <a:spcAft>
                <a:spcPts val="0"/>
              </a:spcAft>
              <a:buNone/>
            </a:pPr>
            <a:r>
              <a:rPr lang="en-GB"/>
              <a:t>𝐻</a:t>
            </a:r>
            <a:r>
              <a:rPr baseline="-25000" lang="en-GB"/>
              <a:t>o</a:t>
            </a:r>
            <a:r>
              <a:rPr lang="en-GB"/>
              <a:t>: Data is not stationary</a:t>
            </a:r>
            <a:endParaRPr/>
          </a:p>
          <a:p>
            <a:pPr indent="0" lvl="0" marL="0" rtl="0" algn="l">
              <a:lnSpc>
                <a:spcPct val="150000"/>
              </a:lnSpc>
              <a:spcBef>
                <a:spcPts val="0"/>
              </a:spcBef>
              <a:spcAft>
                <a:spcPts val="0"/>
              </a:spcAft>
              <a:buNone/>
            </a:pPr>
            <a:r>
              <a:rPr lang="en-GB"/>
              <a:t>𝐻</a:t>
            </a:r>
            <a:r>
              <a:rPr baseline="-25000" lang="en-GB"/>
              <a:t>1</a:t>
            </a:r>
            <a:r>
              <a:rPr lang="en-GB"/>
              <a:t>: Data is stationary</a:t>
            </a:r>
            <a:endParaRPr b="1" u="sng"/>
          </a:p>
        </p:txBody>
      </p:sp>
      <p:pic>
        <p:nvPicPr>
          <p:cNvPr id="1235" name="Google Shape;1235;p55"/>
          <p:cNvPicPr preferRelativeResize="0"/>
          <p:nvPr/>
        </p:nvPicPr>
        <p:blipFill>
          <a:blip r:embed="rId3">
            <a:alphaModFix/>
          </a:blip>
          <a:stretch>
            <a:fillRect/>
          </a:stretch>
        </p:blipFill>
        <p:spPr>
          <a:xfrm>
            <a:off x="4954475" y="1289975"/>
            <a:ext cx="3828593" cy="3774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39" name="Shape 1239"/>
        <p:cNvGrpSpPr/>
        <p:nvPr/>
      </p:nvGrpSpPr>
      <p:grpSpPr>
        <a:xfrm>
          <a:off x="0" y="0"/>
          <a:ext cx="0" cy="0"/>
          <a:chOff x="0" y="0"/>
          <a:chExt cx="0" cy="0"/>
        </a:xfrm>
      </p:grpSpPr>
      <p:sp>
        <p:nvSpPr>
          <p:cNvPr id="1240" name="Google Shape;1240;p5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Test for Stationarity</a:t>
            </a:r>
            <a:endParaRPr/>
          </a:p>
        </p:txBody>
      </p:sp>
      <p:sp>
        <p:nvSpPr>
          <p:cNvPr id="1241" name="Google Shape;1241;p56"/>
          <p:cNvSpPr txBox="1"/>
          <p:nvPr>
            <p:ph idx="1" type="body"/>
          </p:nvPr>
        </p:nvSpPr>
        <p:spPr>
          <a:xfrm>
            <a:off x="752250" y="1372750"/>
            <a:ext cx="3342600" cy="349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u="sng"/>
              <a:t>Observations</a:t>
            </a:r>
            <a:endParaRPr b="1" u="sng"/>
          </a:p>
          <a:p>
            <a:pPr indent="-317500" lvl="0" marL="457200" rtl="0" algn="l">
              <a:lnSpc>
                <a:spcPct val="150000"/>
              </a:lnSpc>
              <a:spcBef>
                <a:spcPts val="0"/>
              </a:spcBef>
              <a:spcAft>
                <a:spcPts val="0"/>
              </a:spcAft>
              <a:buSzPts val="1400"/>
              <a:buChar char="●"/>
            </a:pPr>
            <a:r>
              <a:rPr lang="en-GB"/>
              <a:t>All the time series appears to be stationary</a:t>
            </a:r>
            <a:endParaRPr/>
          </a:p>
          <a:p>
            <a:pPr indent="-317500" lvl="0" marL="457200" rtl="0" algn="l">
              <a:lnSpc>
                <a:spcPct val="150000"/>
              </a:lnSpc>
              <a:spcBef>
                <a:spcPts val="0"/>
              </a:spcBef>
              <a:spcAft>
                <a:spcPts val="0"/>
              </a:spcAft>
              <a:buSzPts val="1400"/>
              <a:buChar char="●"/>
            </a:pPr>
            <a:r>
              <a:rPr lang="en-GB"/>
              <a:t>As the P-Value of all values are 0.0, this means that which indicates very strong stationary for every variable in this time series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p:txBody>
      </p:sp>
      <p:pic>
        <p:nvPicPr>
          <p:cNvPr id="1242" name="Google Shape;1242;p56"/>
          <p:cNvPicPr preferRelativeResize="0"/>
          <p:nvPr/>
        </p:nvPicPr>
        <p:blipFill>
          <a:blip r:embed="rId3">
            <a:alphaModFix/>
          </a:blip>
          <a:stretch>
            <a:fillRect/>
          </a:stretch>
        </p:blipFill>
        <p:spPr>
          <a:xfrm>
            <a:off x="4247250" y="1216500"/>
            <a:ext cx="2214125" cy="3774599"/>
          </a:xfrm>
          <a:prstGeom prst="rect">
            <a:avLst/>
          </a:prstGeom>
          <a:noFill/>
          <a:ln>
            <a:noFill/>
          </a:ln>
        </p:spPr>
      </p:pic>
      <p:pic>
        <p:nvPicPr>
          <p:cNvPr id="1243" name="Google Shape;1243;p56"/>
          <p:cNvPicPr preferRelativeResize="0"/>
          <p:nvPr/>
        </p:nvPicPr>
        <p:blipFill>
          <a:blip r:embed="rId4">
            <a:alphaModFix/>
          </a:blip>
          <a:stretch>
            <a:fillRect/>
          </a:stretch>
        </p:blipFill>
        <p:spPr>
          <a:xfrm>
            <a:off x="6613775" y="1216500"/>
            <a:ext cx="2217119" cy="377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5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Outlier Analysis</a:t>
            </a:r>
            <a:endParaRPr/>
          </a:p>
        </p:txBody>
      </p:sp>
      <p:sp>
        <p:nvSpPr>
          <p:cNvPr id="1249" name="Google Shape;1249;p57"/>
          <p:cNvSpPr txBox="1"/>
          <p:nvPr>
            <p:ph idx="1" type="body"/>
          </p:nvPr>
        </p:nvSpPr>
        <p:spPr>
          <a:xfrm>
            <a:off x="540000" y="1204800"/>
            <a:ext cx="35007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stated in the distribution part, the dataset has many different outliers and the data is skewed. This data should be voided, deskew or interpolated. We will analysis and see what is the suitable method and we will check if in the end is there any stationary columns.</a:t>
            </a:r>
            <a:endParaRPr/>
          </a:p>
          <a:p>
            <a:pPr indent="0" lvl="0" marL="0" rtl="0" algn="l">
              <a:spcBef>
                <a:spcPts val="0"/>
              </a:spcBef>
              <a:spcAft>
                <a:spcPts val="0"/>
              </a:spcAft>
              <a:buNone/>
            </a:pPr>
            <a:r>
              <a:rPr b="1" lang="en-GB" u="sng"/>
              <a:t>Observations</a:t>
            </a:r>
            <a:endParaRPr b="1" u="sng"/>
          </a:p>
          <a:p>
            <a:pPr indent="-317500" lvl="0" marL="457200" rtl="0" algn="l">
              <a:spcBef>
                <a:spcPts val="0"/>
              </a:spcBef>
              <a:spcAft>
                <a:spcPts val="0"/>
              </a:spcAft>
              <a:buSzPts val="1400"/>
              <a:buChar char="●"/>
            </a:pPr>
            <a:r>
              <a:rPr lang="en-GB"/>
              <a:t>Many values are negatively skewed which might have affected the stationarity due to the large variance between the points.</a:t>
            </a:r>
            <a:endParaRPr/>
          </a:p>
          <a:p>
            <a:pPr indent="-317500" lvl="0" marL="457200" rtl="0" algn="l">
              <a:spcBef>
                <a:spcPts val="0"/>
              </a:spcBef>
              <a:spcAft>
                <a:spcPts val="0"/>
              </a:spcAft>
              <a:buSzPts val="1400"/>
              <a:buChar char="●"/>
            </a:pPr>
            <a:r>
              <a:rPr lang="en-GB"/>
              <a:t>Based on the lowest temperature recorded on earth, is -89.2</a:t>
            </a:r>
            <a:r>
              <a:rPr baseline="30000" lang="en-GB"/>
              <a:t>o</a:t>
            </a:r>
            <a:r>
              <a:rPr lang="en-GB"/>
              <a:t>C which means the values are abnormal. To fix the temperature, we will be using the interpolation process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50" name="Google Shape;1250;p57"/>
          <p:cNvPicPr preferRelativeResize="0"/>
          <p:nvPr/>
        </p:nvPicPr>
        <p:blipFill>
          <a:blip r:embed="rId3">
            <a:alphaModFix/>
          </a:blip>
          <a:stretch>
            <a:fillRect/>
          </a:stretch>
        </p:blipFill>
        <p:spPr>
          <a:xfrm>
            <a:off x="4040700" y="1368525"/>
            <a:ext cx="5103450" cy="260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54" name="Shape 1254"/>
        <p:cNvGrpSpPr/>
        <p:nvPr/>
      </p:nvGrpSpPr>
      <p:grpSpPr>
        <a:xfrm>
          <a:off x="0" y="0"/>
          <a:ext cx="0" cy="0"/>
          <a:chOff x="0" y="0"/>
          <a:chExt cx="0" cy="0"/>
        </a:xfrm>
      </p:grpSpPr>
      <p:sp>
        <p:nvSpPr>
          <p:cNvPr id="1255" name="Google Shape;1255;p5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Interpolation of Data</a:t>
            </a:r>
            <a:endParaRPr/>
          </a:p>
        </p:txBody>
      </p:sp>
      <p:sp>
        <p:nvSpPr>
          <p:cNvPr id="1256" name="Google Shape;1256;p58"/>
          <p:cNvSpPr txBox="1"/>
          <p:nvPr>
            <p:ph idx="1" type="body"/>
          </p:nvPr>
        </p:nvSpPr>
        <p:spPr>
          <a:xfrm>
            <a:off x="752250" y="1372750"/>
            <a:ext cx="35445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the lowest temperature recorded on earth is -89.2</a:t>
            </a:r>
            <a:r>
              <a:rPr baseline="30000" lang="en-GB"/>
              <a:t>o</a:t>
            </a:r>
            <a:r>
              <a:rPr lang="en-GB"/>
              <a:t>C, the lowest relative humidity recorded is 1 percent therefore, any values that are less than -89.2</a:t>
            </a:r>
            <a:r>
              <a:rPr baseline="30000" lang="en-GB"/>
              <a:t>o</a:t>
            </a:r>
            <a:r>
              <a:rPr lang="en-GB"/>
              <a:t>C</a:t>
            </a:r>
            <a:r>
              <a:rPr lang="en-GB"/>
              <a:t> and 1 percent temperature and relative humidity respectively should be interpolated.</a:t>
            </a:r>
            <a:endParaRPr/>
          </a:p>
          <a:p>
            <a:pPr indent="0" lvl="0" marL="0" rtl="0" algn="l">
              <a:spcBef>
                <a:spcPts val="1600"/>
              </a:spcBef>
              <a:spcAft>
                <a:spcPts val="0"/>
              </a:spcAft>
              <a:buNone/>
            </a:pPr>
            <a:r>
              <a:rPr lang="en-GB"/>
              <a:t>Interpolation is the process of estimating unknown values that falls between 2 known points. We will be using the linear method to interpolate the data using the </a:t>
            </a:r>
            <a:r>
              <a:rPr lang="en-GB"/>
              <a:t>interpolation</a:t>
            </a:r>
            <a:r>
              <a:rPr lang="en-GB"/>
              <a:t> method in pandas. [Draws a straight line between the 2 points and estimate using the midway data of the 2 points]</a:t>
            </a:r>
            <a:endParaRPr/>
          </a:p>
          <a:p>
            <a:pPr indent="0" lvl="0" marL="0" rtl="0" algn="l">
              <a:spcBef>
                <a:spcPts val="1600"/>
              </a:spcBef>
              <a:spcAft>
                <a:spcPts val="1600"/>
              </a:spcAft>
              <a:buNone/>
            </a:pPr>
            <a:r>
              <a:t/>
            </a:r>
            <a:endParaRPr/>
          </a:p>
        </p:txBody>
      </p:sp>
      <p:pic>
        <p:nvPicPr>
          <p:cNvPr id="1257" name="Google Shape;1257;p58"/>
          <p:cNvPicPr preferRelativeResize="0"/>
          <p:nvPr/>
        </p:nvPicPr>
        <p:blipFill>
          <a:blip r:embed="rId3">
            <a:alphaModFix/>
          </a:blip>
          <a:stretch>
            <a:fillRect/>
          </a:stretch>
        </p:blipFill>
        <p:spPr>
          <a:xfrm>
            <a:off x="4296775" y="1372750"/>
            <a:ext cx="4744351" cy="2693408"/>
          </a:xfrm>
          <a:prstGeom prst="rect">
            <a:avLst/>
          </a:prstGeom>
          <a:noFill/>
          <a:ln>
            <a:noFill/>
          </a:ln>
        </p:spPr>
      </p:pic>
      <p:sp>
        <p:nvSpPr>
          <p:cNvPr id="1258" name="Google Shape;1258;p58"/>
          <p:cNvSpPr txBox="1"/>
          <p:nvPr>
            <p:ph idx="1" type="body"/>
          </p:nvPr>
        </p:nvSpPr>
        <p:spPr>
          <a:xfrm>
            <a:off x="4296750" y="4066150"/>
            <a:ext cx="47871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After interpolating the data, there is a slight decrease and the dips in the data are more reasonable. However, as we have manipulated the data, the data might not be stationary any more therefore, we will have to do another AD Fuller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62" name="Shape 1262"/>
        <p:cNvGrpSpPr/>
        <p:nvPr/>
      </p:nvGrpSpPr>
      <p:grpSpPr>
        <a:xfrm>
          <a:off x="0" y="0"/>
          <a:ext cx="0" cy="0"/>
          <a:chOff x="0" y="0"/>
          <a:chExt cx="0" cy="0"/>
        </a:xfrm>
      </p:grpSpPr>
      <p:sp>
        <p:nvSpPr>
          <p:cNvPr id="1263" name="Google Shape;1263;p5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Test for Stationarity</a:t>
            </a:r>
            <a:endParaRPr/>
          </a:p>
        </p:txBody>
      </p:sp>
      <p:sp>
        <p:nvSpPr>
          <p:cNvPr id="1264" name="Google Shape;1264;p59"/>
          <p:cNvSpPr txBox="1"/>
          <p:nvPr>
            <p:ph idx="1" type="body"/>
          </p:nvPr>
        </p:nvSpPr>
        <p:spPr>
          <a:xfrm>
            <a:off x="752250" y="1372750"/>
            <a:ext cx="3342600" cy="349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As we only manipulated the T and RH features, we will look at the stationarity of T and RH.</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GB"/>
              <a:t>We note that after interpolation, there is no change in stationarity of T and RH</a:t>
            </a:r>
            <a:endParaRPr/>
          </a:p>
        </p:txBody>
      </p:sp>
      <p:pic>
        <p:nvPicPr>
          <p:cNvPr id="1265" name="Google Shape;1265;p59"/>
          <p:cNvPicPr preferRelativeResize="0"/>
          <p:nvPr/>
        </p:nvPicPr>
        <p:blipFill>
          <a:blip r:embed="rId3">
            <a:alphaModFix/>
          </a:blip>
          <a:stretch>
            <a:fillRect/>
          </a:stretch>
        </p:blipFill>
        <p:spPr>
          <a:xfrm>
            <a:off x="4908575" y="1233100"/>
            <a:ext cx="3261746" cy="3774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69" name="Shape 1269"/>
        <p:cNvGrpSpPr/>
        <p:nvPr/>
      </p:nvGrpSpPr>
      <p:grpSpPr>
        <a:xfrm>
          <a:off x="0" y="0"/>
          <a:ext cx="0" cy="0"/>
          <a:chOff x="0" y="0"/>
          <a:chExt cx="0" cy="0"/>
        </a:xfrm>
      </p:grpSpPr>
      <p:sp>
        <p:nvSpPr>
          <p:cNvPr id="1270" name="Google Shape;1270;p6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Autocorrelation Analysis</a:t>
            </a:r>
            <a:endParaRPr/>
          </a:p>
        </p:txBody>
      </p:sp>
      <p:sp>
        <p:nvSpPr>
          <p:cNvPr id="1271" name="Google Shape;1271;p60"/>
          <p:cNvSpPr txBox="1"/>
          <p:nvPr>
            <p:ph idx="1" type="body"/>
          </p:nvPr>
        </p:nvSpPr>
        <p:spPr>
          <a:xfrm>
            <a:off x="752250" y="1372750"/>
            <a:ext cx="7670100" cy="349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Autocorrelation is intended to measure the relationship between a variable's present value and any past values that you may have access to. In a sense, autocorrelations can help us to see how the previous can be useful for predicting the current value of gases.</a:t>
            </a:r>
            <a:endParaRPr/>
          </a:p>
          <a:p>
            <a:pPr indent="0" lvl="0" marL="0" rtl="0" algn="l">
              <a:lnSpc>
                <a:spcPct val="150000"/>
              </a:lnSpc>
              <a:spcBef>
                <a:spcPts val="0"/>
              </a:spcBef>
              <a:spcAft>
                <a:spcPts val="0"/>
              </a:spcAft>
              <a:buNone/>
            </a:pPr>
            <a:r>
              <a:rPr lang="en-GB"/>
              <a:t>We will be using ACF and PACF to do comparison.</a:t>
            </a:r>
            <a:endParaRPr/>
          </a:p>
          <a:p>
            <a:pPr indent="0" lvl="0" marL="0" rtl="0" algn="l">
              <a:lnSpc>
                <a:spcPct val="150000"/>
              </a:lnSpc>
              <a:spcBef>
                <a:spcPts val="1000"/>
              </a:spcBef>
              <a:spcAft>
                <a:spcPts val="0"/>
              </a:spcAft>
              <a:buNone/>
            </a:pPr>
            <a:r>
              <a:rPr b="1" lang="en-GB"/>
              <a:t>Autocorrelation:</a:t>
            </a:r>
            <a:r>
              <a:rPr lang="en-GB"/>
              <a:t> the degree of similarity between the time series and it's lagged version.</a:t>
            </a:r>
            <a:endParaRPr/>
          </a:p>
          <a:p>
            <a:pPr indent="0" lvl="0" marL="0" rtl="0" algn="l">
              <a:lnSpc>
                <a:spcPct val="150000"/>
              </a:lnSpc>
              <a:spcBef>
                <a:spcPts val="0"/>
              </a:spcBef>
              <a:spcAft>
                <a:spcPts val="0"/>
              </a:spcAft>
              <a:buNone/>
            </a:pPr>
            <a:r>
              <a:rPr b="1" lang="en-GB"/>
              <a:t>Partial Autocorrelation:</a:t>
            </a:r>
            <a:r>
              <a:rPr lang="en-GB"/>
              <a:t> the degree similarity between the time series and it's lagged version, without account the mutual relationship with other variables.</a:t>
            </a:r>
            <a:endParaRPr/>
          </a:p>
          <a:p>
            <a:pPr indent="0" lvl="0" marL="0" rtl="0" algn="l">
              <a:lnSpc>
                <a:spcPct val="150000"/>
              </a:lnSpc>
              <a:spcBef>
                <a:spcPts val="1000"/>
              </a:spcBef>
              <a:spcAft>
                <a:spcPts val="0"/>
              </a:spcAft>
              <a:buNone/>
            </a:pPr>
            <a:r>
              <a:rPr lang="en-GB"/>
              <a:t>The plots will help us in the interpretation of the p and q values for our models below later on.</a:t>
            </a:r>
            <a:endParaRPr/>
          </a:p>
          <a:p>
            <a:pPr indent="0" lvl="0" marL="0" rtl="0" algn="l">
              <a:lnSpc>
                <a:spcPct val="150000"/>
              </a:lnSpc>
              <a:spcBef>
                <a:spcPts val="0"/>
              </a:spcBef>
              <a:spcAft>
                <a:spcPts val="0"/>
              </a:spcAft>
              <a:buNone/>
            </a:pPr>
            <a:r>
              <a:rPr lang="en-GB"/>
              <a:t>We will be also doing a comparison with the interpolated data as well as the non interpolated data</a:t>
            </a:r>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75" name="Shape 1275"/>
        <p:cNvGrpSpPr/>
        <p:nvPr/>
      </p:nvGrpSpPr>
      <p:grpSpPr>
        <a:xfrm>
          <a:off x="0" y="0"/>
          <a:ext cx="0" cy="0"/>
          <a:chOff x="0" y="0"/>
          <a:chExt cx="0" cy="0"/>
        </a:xfrm>
      </p:grpSpPr>
      <p:pic>
        <p:nvPicPr>
          <p:cNvPr id="1276" name="Google Shape;1276;p61"/>
          <p:cNvPicPr preferRelativeResize="0"/>
          <p:nvPr/>
        </p:nvPicPr>
        <p:blipFill>
          <a:blip r:embed="rId3">
            <a:alphaModFix/>
          </a:blip>
          <a:stretch>
            <a:fillRect/>
          </a:stretch>
        </p:blipFill>
        <p:spPr>
          <a:xfrm>
            <a:off x="4572000" y="643875"/>
            <a:ext cx="4571999" cy="2255520"/>
          </a:xfrm>
          <a:prstGeom prst="rect">
            <a:avLst/>
          </a:prstGeom>
          <a:noFill/>
          <a:ln>
            <a:noFill/>
          </a:ln>
        </p:spPr>
      </p:pic>
      <p:sp>
        <p:nvSpPr>
          <p:cNvPr id="1277" name="Google Shape;1277;p61"/>
          <p:cNvSpPr txBox="1"/>
          <p:nvPr>
            <p:ph type="title"/>
          </p:nvPr>
        </p:nvSpPr>
        <p:spPr>
          <a:xfrm>
            <a:off x="522000" y="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Autocorrelation of Interpolation</a:t>
            </a:r>
            <a:endParaRPr/>
          </a:p>
        </p:txBody>
      </p:sp>
      <p:pic>
        <p:nvPicPr>
          <p:cNvPr id="1278" name="Google Shape;1278;p61"/>
          <p:cNvPicPr preferRelativeResize="0"/>
          <p:nvPr/>
        </p:nvPicPr>
        <p:blipFill>
          <a:blip r:embed="rId4">
            <a:alphaModFix/>
          </a:blip>
          <a:stretch>
            <a:fillRect/>
          </a:stretch>
        </p:blipFill>
        <p:spPr>
          <a:xfrm>
            <a:off x="0" y="643875"/>
            <a:ext cx="4571999" cy="2255520"/>
          </a:xfrm>
          <a:prstGeom prst="rect">
            <a:avLst/>
          </a:prstGeom>
          <a:noFill/>
          <a:ln>
            <a:noFill/>
          </a:ln>
        </p:spPr>
      </p:pic>
      <p:pic>
        <p:nvPicPr>
          <p:cNvPr id="1279" name="Google Shape;1279;p61"/>
          <p:cNvPicPr preferRelativeResize="0"/>
          <p:nvPr/>
        </p:nvPicPr>
        <p:blipFill>
          <a:blip r:embed="rId5">
            <a:alphaModFix/>
          </a:blip>
          <a:stretch>
            <a:fillRect/>
          </a:stretch>
        </p:blipFill>
        <p:spPr>
          <a:xfrm>
            <a:off x="0" y="2899406"/>
            <a:ext cx="4572000" cy="2244090"/>
          </a:xfrm>
          <a:prstGeom prst="rect">
            <a:avLst/>
          </a:prstGeom>
          <a:noFill/>
          <a:ln>
            <a:noFill/>
          </a:ln>
        </p:spPr>
      </p:pic>
      <p:pic>
        <p:nvPicPr>
          <p:cNvPr id="1280" name="Google Shape;1280;p61"/>
          <p:cNvPicPr preferRelativeResize="0"/>
          <p:nvPr/>
        </p:nvPicPr>
        <p:blipFill>
          <a:blip r:embed="rId6">
            <a:alphaModFix/>
          </a:blip>
          <a:stretch>
            <a:fillRect/>
          </a:stretch>
        </p:blipFill>
        <p:spPr>
          <a:xfrm>
            <a:off x="4572000" y="2830840"/>
            <a:ext cx="4571998" cy="23126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84" name="Shape 1284"/>
        <p:cNvGrpSpPr/>
        <p:nvPr/>
      </p:nvGrpSpPr>
      <p:grpSpPr>
        <a:xfrm>
          <a:off x="0" y="0"/>
          <a:ext cx="0" cy="0"/>
          <a:chOff x="0" y="0"/>
          <a:chExt cx="0" cy="0"/>
        </a:xfrm>
      </p:grpSpPr>
      <p:sp>
        <p:nvSpPr>
          <p:cNvPr id="1285" name="Google Shape;1285;p62"/>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Autocorrelation of Interpolation</a:t>
            </a:r>
            <a:endParaRPr/>
          </a:p>
        </p:txBody>
      </p:sp>
      <p:pic>
        <p:nvPicPr>
          <p:cNvPr id="1286" name="Google Shape;1286;p62"/>
          <p:cNvPicPr preferRelativeResize="0"/>
          <p:nvPr/>
        </p:nvPicPr>
        <p:blipFill>
          <a:blip r:embed="rId3">
            <a:alphaModFix/>
          </a:blip>
          <a:stretch>
            <a:fillRect/>
          </a:stretch>
        </p:blipFill>
        <p:spPr>
          <a:xfrm>
            <a:off x="4572000" y="1254125"/>
            <a:ext cx="4572000" cy="2270760"/>
          </a:xfrm>
          <a:prstGeom prst="rect">
            <a:avLst/>
          </a:prstGeom>
          <a:noFill/>
          <a:ln>
            <a:noFill/>
          </a:ln>
        </p:spPr>
      </p:pic>
      <p:pic>
        <p:nvPicPr>
          <p:cNvPr id="1287" name="Google Shape;1287;p62"/>
          <p:cNvPicPr preferRelativeResize="0"/>
          <p:nvPr/>
        </p:nvPicPr>
        <p:blipFill>
          <a:blip r:embed="rId4">
            <a:alphaModFix/>
          </a:blip>
          <a:stretch>
            <a:fillRect/>
          </a:stretch>
        </p:blipFill>
        <p:spPr>
          <a:xfrm>
            <a:off x="0" y="1246499"/>
            <a:ext cx="4572001" cy="2286000"/>
          </a:xfrm>
          <a:prstGeom prst="rect">
            <a:avLst/>
          </a:prstGeom>
          <a:noFill/>
          <a:ln>
            <a:noFill/>
          </a:ln>
        </p:spPr>
      </p:pic>
      <p:sp>
        <p:nvSpPr>
          <p:cNvPr id="1288" name="Google Shape;1288;p62"/>
          <p:cNvSpPr txBox="1"/>
          <p:nvPr>
            <p:ph idx="1" type="body"/>
          </p:nvPr>
        </p:nvSpPr>
        <p:spPr>
          <a:xfrm>
            <a:off x="150" y="1648200"/>
            <a:ext cx="9144000" cy="3495300"/>
          </a:xfrm>
          <a:prstGeom prst="rect">
            <a:avLst/>
          </a:prstGeom>
        </p:spPr>
        <p:txBody>
          <a:bodyPr anchorCtr="0" anchor="b"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GB" sz="1200"/>
              <a:t>We notice that at zero lag, the ACF is always at zero as that variable is 100% correlated with itself. The values inside of the blue bands are statistically insignificant.</a:t>
            </a:r>
            <a:endParaRPr sz="1200"/>
          </a:p>
          <a:p>
            <a:pPr indent="-304800" lvl="0" marL="457200" rtl="0" algn="l">
              <a:lnSpc>
                <a:spcPct val="115000"/>
              </a:lnSpc>
              <a:spcBef>
                <a:spcPts val="0"/>
              </a:spcBef>
              <a:spcAft>
                <a:spcPts val="0"/>
              </a:spcAft>
              <a:buSzPts val="1200"/>
              <a:buChar char="●"/>
            </a:pPr>
            <a:r>
              <a:rPr lang="en-GB" sz="1200"/>
              <a:t>To choose the p value, we will first look at the partial autocorrelation plots. There is a significant lag spike at lag 1 for all the autocorrelation plot which makes p = 1 a prime candidate.</a:t>
            </a:r>
            <a:endParaRPr sz="1200"/>
          </a:p>
          <a:p>
            <a:pPr indent="-304800" lvl="0" marL="457200" rtl="0" algn="l">
              <a:lnSpc>
                <a:spcPct val="115000"/>
              </a:lnSpc>
              <a:spcBef>
                <a:spcPts val="0"/>
              </a:spcBef>
              <a:spcAft>
                <a:spcPts val="0"/>
              </a:spcAft>
              <a:buSzPts val="1200"/>
              <a:buChar char="●"/>
            </a:pPr>
            <a:r>
              <a:rPr lang="en-GB" sz="1200"/>
              <a:t>To choose the q value, we will look at the autocorrelation plot. Any points that are outside of the blue shaded region are potential candidates which means q = 1 - 14 is a good number. q = 1 and q = 2 are better candidates as all correlation plots have the two lags outside of the blue region.</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5" name="Shape 1055"/>
        <p:cNvGrpSpPr/>
        <p:nvPr/>
      </p:nvGrpSpPr>
      <p:grpSpPr>
        <a:xfrm>
          <a:off x="0" y="0"/>
          <a:ext cx="0" cy="0"/>
          <a:chOff x="0" y="0"/>
          <a:chExt cx="0" cy="0"/>
        </a:xfrm>
      </p:grpSpPr>
      <p:sp>
        <p:nvSpPr>
          <p:cNvPr id="1056" name="Google Shape;1056;p36"/>
          <p:cNvSpPr txBox="1"/>
          <p:nvPr>
            <p:ph idx="17"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TABLE OF CONTENTS</a:t>
            </a:r>
            <a:endParaRPr/>
          </a:p>
        </p:txBody>
      </p:sp>
      <p:sp>
        <p:nvSpPr>
          <p:cNvPr id="1057" name="Google Shape;1057;p36"/>
          <p:cNvSpPr txBox="1"/>
          <p:nvPr>
            <p:ph idx="2" type="subTitle"/>
          </p:nvPr>
        </p:nvSpPr>
        <p:spPr>
          <a:xfrm>
            <a:off x="408250" y="2251225"/>
            <a:ext cx="25956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a:t>
            </a:r>
            <a:endParaRPr/>
          </a:p>
        </p:txBody>
      </p:sp>
      <p:sp>
        <p:nvSpPr>
          <p:cNvPr id="1058" name="Google Shape;1058;p36"/>
          <p:cNvSpPr txBox="1"/>
          <p:nvPr>
            <p:ph idx="1" type="subTitle"/>
          </p:nvPr>
        </p:nvSpPr>
        <p:spPr>
          <a:xfrm>
            <a:off x="408250" y="3811325"/>
            <a:ext cx="25956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Select best training models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59" name="Google Shape;1059;p36"/>
          <p:cNvSpPr txBox="1"/>
          <p:nvPr>
            <p:ph type="title"/>
          </p:nvPr>
        </p:nvSpPr>
        <p:spPr>
          <a:xfrm>
            <a:off x="1165611" y="1491575"/>
            <a:ext cx="10800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01</a:t>
            </a:r>
            <a:endParaRPr/>
          </a:p>
        </p:txBody>
      </p:sp>
      <p:sp>
        <p:nvSpPr>
          <p:cNvPr id="1060" name="Google Shape;1060;p36"/>
          <p:cNvSpPr txBox="1"/>
          <p:nvPr>
            <p:ph idx="3" type="subTitle"/>
          </p:nvPr>
        </p:nvSpPr>
        <p:spPr>
          <a:xfrm>
            <a:off x="625761" y="1887375"/>
            <a:ext cx="21597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Data Exploration</a:t>
            </a:r>
            <a:endParaRPr/>
          </a:p>
        </p:txBody>
      </p:sp>
      <p:sp>
        <p:nvSpPr>
          <p:cNvPr id="1061" name="Google Shape;1061;p36"/>
          <p:cNvSpPr txBox="1"/>
          <p:nvPr>
            <p:ph idx="4" type="subTitle"/>
          </p:nvPr>
        </p:nvSpPr>
        <p:spPr>
          <a:xfrm>
            <a:off x="3492150" y="1887375"/>
            <a:ext cx="21597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Data Testing</a:t>
            </a:r>
            <a:endParaRPr/>
          </a:p>
        </p:txBody>
      </p:sp>
      <p:sp>
        <p:nvSpPr>
          <p:cNvPr id="1062" name="Google Shape;1062;p36"/>
          <p:cNvSpPr txBox="1"/>
          <p:nvPr>
            <p:ph idx="5" type="subTitle"/>
          </p:nvPr>
        </p:nvSpPr>
        <p:spPr>
          <a:xfrm>
            <a:off x="6358550" y="1887375"/>
            <a:ext cx="21597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Modelling</a:t>
            </a:r>
            <a:endParaRPr/>
          </a:p>
        </p:txBody>
      </p:sp>
      <p:sp>
        <p:nvSpPr>
          <p:cNvPr id="1063" name="Google Shape;1063;p36"/>
          <p:cNvSpPr txBox="1"/>
          <p:nvPr>
            <p:ph idx="6" type="subTitle"/>
          </p:nvPr>
        </p:nvSpPr>
        <p:spPr>
          <a:xfrm>
            <a:off x="646161" y="3445175"/>
            <a:ext cx="21393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Model Selection</a:t>
            </a:r>
            <a:endParaRPr/>
          </a:p>
        </p:txBody>
      </p:sp>
      <p:sp>
        <p:nvSpPr>
          <p:cNvPr id="1064" name="Google Shape;1064;p36"/>
          <p:cNvSpPr txBox="1"/>
          <p:nvPr>
            <p:ph idx="7" type="subTitle"/>
          </p:nvPr>
        </p:nvSpPr>
        <p:spPr>
          <a:xfrm>
            <a:off x="3492150" y="3445175"/>
            <a:ext cx="21597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Model Evaluation</a:t>
            </a:r>
            <a:endParaRPr/>
          </a:p>
        </p:txBody>
      </p:sp>
      <p:sp>
        <p:nvSpPr>
          <p:cNvPr id="1065" name="Google Shape;1065;p36"/>
          <p:cNvSpPr txBox="1"/>
          <p:nvPr>
            <p:ph idx="8" type="subTitle"/>
          </p:nvPr>
        </p:nvSpPr>
        <p:spPr>
          <a:xfrm>
            <a:off x="6358550" y="3445175"/>
            <a:ext cx="21597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Kaggle Score</a:t>
            </a:r>
            <a:endParaRPr/>
          </a:p>
        </p:txBody>
      </p:sp>
      <p:sp>
        <p:nvSpPr>
          <p:cNvPr id="1066" name="Google Shape;1066;p36"/>
          <p:cNvSpPr txBox="1"/>
          <p:nvPr>
            <p:ph idx="9" type="title"/>
          </p:nvPr>
        </p:nvSpPr>
        <p:spPr>
          <a:xfrm>
            <a:off x="4032000" y="1491575"/>
            <a:ext cx="10800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1067" name="Google Shape;1067;p36"/>
          <p:cNvSpPr txBox="1"/>
          <p:nvPr>
            <p:ph idx="13" type="title"/>
          </p:nvPr>
        </p:nvSpPr>
        <p:spPr>
          <a:xfrm>
            <a:off x="6898400" y="1491575"/>
            <a:ext cx="10800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03</a:t>
            </a:r>
            <a:endParaRPr/>
          </a:p>
        </p:txBody>
      </p:sp>
      <p:sp>
        <p:nvSpPr>
          <p:cNvPr id="1068" name="Google Shape;1068;p36"/>
          <p:cNvSpPr txBox="1"/>
          <p:nvPr>
            <p:ph idx="14" type="title"/>
          </p:nvPr>
        </p:nvSpPr>
        <p:spPr>
          <a:xfrm>
            <a:off x="1165611" y="3068625"/>
            <a:ext cx="10800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04</a:t>
            </a:r>
            <a:endParaRPr/>
          </a:p>
        </p:txBody>
      </p:sp>
      <p:sp>
        <p:nvSpPr>
          <p:cNvPr id="1069" name="Google Shape;1069;p36"/>
          <p:cNvSpPr txBox="1"/>
          <p:nvPr>
            <p:ph idx="15" type="title"/>
          </p:nvPr>
        </p:nvSpPr>
        <p:spPr>
          <a:xfrm>
            <a:off x="4032000" y="3068625"/>
            <a:ext cx="10800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05</a:t>
            </a:r>
            <a:endParaRPr/>
          </a:p>
        </p:txBody>
      </p:sp>
      <p:sp>
        <p:nvSpPr>
          <p:cNvPr id="1070" name="Google Shape;1070;p36"/>
          <p:cNvSpPr txBox="1"/>
          <p:nvPr>
            <p:ph idx="16" type="title"/>
          </p:nvPr>
        </p:nvSpPr>
        <p:spPr>
          <a:xfrm>
            <a:off x="6898400" y="3068625"/>
            <a:ext cx="10800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06</a:t>
            </a:r>
            <a:endParaRPr/>
          </a:p>
        </p:txBody>
      </p:sp>
      <p:cxnSp>
        <p:nvCxnSpPr>
          <p:cNvPr id="1071" name="Google Shape;1071;p36"/>
          <p:cNvCxnSpPr/>
          <p:nvPr/>
        </p:nvCxnSpPr>
        <p:spPr>
          <a:xfrm>
            <a:off x="4945950" y="1520500"/>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72" name="Google Shape;1072;p36"/>
          <p:cNvCxnSpPr/>
          <p:nvPr/>
        </p:nvCxnSpPr>
        <p:spPr>
          <a:xfrm>
            <a:off x="4198050" y="1520500"/>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73" name="Google Shape;1073;p36"/>
          <p:cNvCxnSpPr/>
          <p:nvPr/>
        </p:nvCxnSpPr>
        <p:spPr>
          <a:xfrm>
            <a:off x="4945950" y="3076725"/>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74" name="Google Shape;1074;p36"/>
          <p:cNvCxnSpPr/>
          <p:nvPr/>
        </p:nvCxnSpPr>
        <p:spPr>
          <a:xfrm>
            <a:off x="4198050" y="3076725"/>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75" name="Google Shape;1075;p36"/>
          <p:cNvCxnSpPr/>
          <p:nvPr/>
        </p:nvCxnSpPr>
        <p:spPr>
          <a:xfrm>
            <a:off x="7812350" y="1520500"/>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76" name="Google Shape;1076;p36"/>
          <p:cNvCxnSpPr/>
          <p:nvPr/>
        </p:nvCxnSpPr>
        <p:spPr>
          <a:xfrm>
            <a:off x="7064450" y="1520500"/>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77" name="Google Shape;1077;p36"/>
          <p:cNvCxnSpPr/>
          <p:nvPr/>
        </p:nvCxnSpPr>
        <p:spPr>
          <a:xfrm>
            <a:off x="7812350" y="3076725"/>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78" name="Google Shape;1078;p36"/>
          <p:cNvCxnSpPr/>
          <p:nvPr/>
        </p:nvCxnSpPr>
        <p:spPr>
          <a:xfrm>
            <a:off x="7064450" y="3076725"/>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79" name="Google Shape;1079;p36"/>
          <p:cNvCxnSpPr/>
          <p:nvPr/>
        </p:nvCxnSpPr>
        <p:spPr>
          <a:xfrm>
            <a:off x="2089750" y="1520500"/>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80" name="Google Shape;1080;p36"/>
          <p:cNvCxnSpPr/>
          <p:nvPr/>
        </p:nvCxnSpPr>
        <p:spPr>
          <a:xfrm>
            <a:off x="1341850" y="1520500"/>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81" name="Google Shape;1081;p36"/>
          <p:cNvCxnSpPr/>
          <p:nvPr/>
        </p:nvCxnSpPr>
        <p:spPr>
          <a:xfrm>
            <a:off x="2089750" y="3076725"/>
            <a:ext cx="0" cy="307200"/>
          </a:xfrm>
          <a:prstGeom prst="straightConnector1">
            <a:avLst/>
          </a:prstGeom>
          <a:noFill/>
          <a:ln cap="flat" cmpd="sng" w="76200">
            <a:solidFill>
              <a:schemeClr val="accent2"/>
            </a:solidFill>
            <a:prstDash val="solid"/>
            <a:round/>
            <a:headEnd len="med" w="med" type="none"/>
            <a:tailEnd len="med" w="med" type="none"/>
          </a:ln>
        </p:spPr>
      </p:cxnSp>
      <p:cxnSp>
        <p:nvCxnSpPr>
          <p:cNvPr id="1082" name="Google Shape;1082;p36"/>
          <p:cNvCxnSpPr/>
          <p:nvPr/>
        </p:nvCxnSpPr>
        <p:spPr>
          <a:xfrm>
            <a:off x="1341850" y="3076725"/>
            <a:ext cx="0" cy="307200"/>
          </a:xfrm>
          <a:prstGeom prst="straightConnector1">
            <a:avLst/>
          </a:prstGeom>
          <a:noFill/>
          <a:ln cap="flat" cmpd="sng" w="76200">
            <a:solidFill>
              <a:schemeClr val="accent2"/>
            </a:solidFill>
            <a:prstDash val="solid"/>
            <a:round/>
            <a:headEnd len="med" w="med" type="none"/>
            <a:tailEnd len="med" w="med" type="none"/>
          </a:ln>
        </p:spPr>
      </p:cxnSp>
      <p:sp>
        <p:nvSpPr>
          <p:cNvPr id="1083" name="Google Shape;1083;p36"/>
          <p:cNvSpPr txBox="1"/>
          <p:nvPr>
            <p:ph idx="18" type="subTitle"/>
          </p:nvPr>
        </p:nvSpPr>
        <p:spPr>
          <a:xfrm>
            <a:off x="3274200" y="2251225"/>
            <a:ext cx="25956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Run Time Series test</a:t>
            </a:r>
            <a:endParaRPr/>
          </a:p>
        </p:txBody>
      </p:sp>
      <p:sp>
        <p:nvSpPr>
          <p:cNvPr id="1084" name="Google Shape;1084;p36"/>
          <p:cNvSpPr txBox="1"/>
          <p:nvPr>
            <p:ph idx="19" type="subTitle"/>
          </p:nvPr>
        </p:nvSpPr>
        <p:spPr>
          <a:xfrm>
            <a:off x="6140150" y="2251225"/>
            <a:ext cx="25956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Time Series Models</a:t>
            </a:r>
            <a:endParaRPr/>
          </a:p>
        </p:txBody>
      </p:sp>
      <p:sp>
        <p:nvSpPr>
          <p:cNvPr id="1085" name="Google Shape;1085;p36"/>
          <p:cNvSpPr txBox="1"/>
          <p:nvPr>
            <p:ph idx="20" type="subTitle"/>
          </p:nvPr>
        </p:nvSpPr>
        <p:spPr>
          <a:xfrm>
            <a:off x="3274200" y="3811325"/>
            <a:ext cx="25956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Evaluation of models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86" name="Google Shape;1086;p36"/>
          <p:cNvSpPr txBox="1"/>
          <p:nvPr>
            <p:ph idx="21" type="subTitle"/>
          </p:nvPr>
        </p:nvSpPr>
        <p:spPr>
          <a:xfrm>
            <a:off x="6140150" y="3811325"/>
            <a:ext cx="2595600" cy="3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Kaggle Submission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92" name="Shape 1292"/>
        <p:cNvGrpSpPr/>
        <p:nvPr/>
      </p:nvGrpSpPr>
      <p:grpSpPr>
        <a:xfrm>
          <a:off x="0" y="0"/>
          <a:ext cx="0" cy="0"/>
          <a:chOff x="0" y="0"/>
          <a:chExt cx="0" cy="0"/>
        </a:xfrm>
      </p:grpSpPr>
      <p:pic>
        <p:nvPicPr>
          <p:cNvPr id="1293" name="Google Shape;1293;p63"/>
          <p:cNvPicPr preferRelativeResize="0"/>
          <p:nvPr/>
        </p:nvPicPr>
        <p:blipFill>
          <a:blip r:embed="rId3">
            <a:alphaModFix/>
          </a:blip>
          <a:stretch>
            <a:fillRect/>
          </a:stretch>
        </p:blipFill>
        <p:spPr>
          <a:xfrm>
            <a:off x="0" y="632825"/>
            <a:ext cx="4572001" cy="2286001"/>
          </a:xfrm>
          <a:prstGeom prst="rect">
            <a:avLst/>
          </a:prstGeom>
          <a:noFill/>
          <a:ln>
            <a:noFill/>
          </a:ln>
        </p:spPr>
      </p:pic>
      <p:pic>
        <p:nvPicPr>
          <p:cNvPr id="1294" name="Google Shape;1294;p63"/>
          <p:cNvPicPr preferRelativeResize="0"/>
          <p:nvPr/>
        </p:nvPicPr>
        <p:blipFill>
          <a:blip r:embed="rId4">
            <a:alphaModFix/>
          </a:blip>
          <a:stretch>
            <a:fillRect/>
          </a:stretch>
        </p:blipFill>
        <p:spPr>
          <a:xfrm>
            <a:off x="4572000" y="616092"/>
            <a:ext cx="4572000" cy="2259331"/>
          </a:xfrm>
          <a:prstGeom prst="rect">
            <a:avLst/>
          </a:prstGeom>
          <a:noFill/>
          <a:ln>
            <a:noFill/>
          </a:ln>
        </p:spPr>
      </p:pic>
      <p:pic>
        <p:nvPicPr>
          <p:cNvPr id="1295" name="Google Shape;1295;p63"/>
          <p:cNvPicPr preferRelativeResize="0"/>
          <p:nvPr/>
        </p:nvPicPr>
        <p:blipFill>
          <a:blip r:embed="rId5">
            <a:alphaModFix/>
          </a:blip>
          <a:stretch>
            <a:fillRect/>
          </a:stretch>
        </p:blipFill>
        <p:spPr>
          <a:xfrm>
            <a:off x="0" y="2918821"/>
            <a:ext cx="4572001" cy="2244090"/>
          </a:xfrm>
          <a:prstGeom prst="rect">
            <a:avLst/>
          </a:prstGeom>
          <a:noFill/>
          <a:ln>
            <a:noFill/>
          </a:ln>
        </p:spPr>
      </p:pic>
      <p:pic>
        <p:nvPicPr>
          <p:cNvPr id="1296" name="Google Shape;1296;p63"/>
          <p:cNvPicPr preferRelativeResize="0"/>
          <p:nvPr/>
        </p:nvPicPr>
        <p:blipFill>
          <a:blip r:embed="rId6">
            <a:alphaModFix/>
          </a:blip>
          <a:stretch>
            <a:fillRect/>
          </a:stretch>
        </p:blipFill>
        <p:spPr>
          <a:xfrm>
            <a:off x="4572000" y="2823206"/>
            <a:ext cx="4572000" cy="2320290"/>
          </a:xfrm>
          <a:prstGeom prst="rect">
            <a:avLst/>
          </a:prstGeom>
          <a:noFill/>
          <a:ln>
            <a:noFill/>
          </a:ln>
        </p:spPr>
      </p:pic>
      <p:sp>
        <p:nvSpPr>
          <p:cNvPr id="1297" name="Google Shape;1297;p63"/>
          <p:cNvSpPr txBox="1"/>
          <p:nvPr>
            <p:ph type="title"/>
          </p:nvPr>
        </p:nvSpPr>
        <p:spPr>
          <a:xfrm>
            <a:off x="522000" y="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Autocorrelation of Original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1" name="Shape 1301"/>
        <p:cNvGrpSpPr/>
        <p:nvPr/>
      </p:nvGrpSpPr>
      <p:grpSpPr>
        <a:xfrm>
          <a:off x="0" y="0"/>
          <a:ext cx="0" cy="0"/>
          <a:chOff x="0" y="0"/>
          <a:chExt cx="0" cy="0"/>
        </a:xfrm>
      </p:grpSpPr>
      <p:sp>
        <p:nvSpPr>
          <p:cNvPr id="1302" name="Google Shape;1302;p6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Autocorrelation of Interpolation</a:t>
            </a:r>
            <a:endParaRPr/>
          </a:p>
        </p:txBody>
      </p:sp>
      <p:pic>
        <p:nvPicPr>
          <p:cNvPr id="1303" name="Google Shape;1303;p64"/>
          <p:cNvPicPr preferRelativeResize="0"/>
          <p:nvPr/>
        </p:nvPicPr>
        <p:blipFill rotWithShape="1">
          <a:blip r:embed="rId3">
            <a:alphaModFix/>
          </a:blip>
          <a:srcRect b="2043" l="0" r="0" t="2033"/>
          <a:stretch/>
        </p:blipFill>
        <p:spPr>
          <a:xfrm>
            <a:off x="150" y="1273000"/>
            <a:ext cx="4571999" cy="2240275"/>
          </a:xfrm>
          <a:prstGeom prst="rect">
            <a:avLst/>
          </a:prstGeom>
          <a:noFill/>
          <a:ln>
            <a:noFill/>
          </a:ln>
        </p:spPr>
      </p:pic>
      <p:pic>
        <p:nvPicPr>
          <p:cNvPr id="1304" name="Google Shape;1304;p64"/>
          <p:cNvPicPr preferRelativeResize="0"/>
          <p:nvPr/>
        </p:nvPicPr>
        <p:blipFill>
          <a:blip r:embed="rId4">
            <a:alphaModFix/>
          </a:blip>
          <a:stretch>
            <a:fillRect/>
          </a:stretch>
        </p:blipFill>
        <p:spPr>
          <a:xfrm>
            <a:off x="4572150" y="1272994"/>
            <a:ext cx="4572001" cy="2240280"/>
          </a:xfrm>
          <a:prstGeom prst="rect">
            <a:avLst/>
          </a:prstGeom>
          <a:noFill/>
          <a:ln>
            <a:noFill/>
          </a:ln>
        </p:spPr>
      </p:pic>
      <p:sp>
        <p:nvSpPr>
          <p:cNvPr id="1305" name="Google Shape;1305;p64"/>
          <p:cNvSpPr txBox="1"/>
          <p:nvPr>
            <p:ph idx="1" type="body"/>
          </p:nvPr>
        </p:nvSpPr>
        <p:spPr>
          <a:xfrm>
            <a:off x="150" y="1648200"/>
            <a:ext cx="9144000" cy="3495300"/>
          </a:xfrm>
          <a:prstGeom prst="rect">
            <a:avLst/>
          </a:prstGeom>
        </p:spPr>
        <p:txBody>
          <a:bodyPr anchorCtr="0" anchor="b"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GB" sz="1200"/>
              <a:t>To choose the p value, we will first look at the partial autocorrelation plots. There is a significant lag spike at lag [0,1,2] for all the autocorrelation plot which makes p = [0,1,2] prime candidates.</a:t>
            </a:r>
            <a:endParaRPr sz="1200"/>
          </a:p>
          <a:p>
            <a:pPr indent="-304800" lvl="0" marL="457200" rtl="0" algn="l">
              <a:lnSpc>
                <a:spcPct val="115000"/>
              </a:lnSpc>
              <a:spcBef>
                <a:spcPts val="0"/>
              </a:spcBef>
              <a:spcAft>
                <a:spcPts val="0"/>
              </a:spcAft>
              <a:buSzPts val="1200"/>
              <a:buChar char="●"/>
            </a:pPr>
            <a:r>
              <a:rPr lang="en-GB" sz="1200"/>
              <a:t>To choose the q value, we will look at the autocorrelation plot. Any points that are outside of the blue shaded region are potential</a:t>
            </a:r>
            <a:r>
              <a:rPr lang="en-GB" sz="1200"/>
              <a:t> </a:t>
            </a:r>
            <a:r>
              <a:rPr lang="en-GB" sz="1200"/>
              <a:t>candidates which means q = [0,1,2] is a good number.</a:t>
            </a:r>
            <a:endParaRPr sz="1200"/>
          </a:p>
          <a:p>
            <a:pPr indent="-304800" lvl="0" marL="457200" rtl="0" algn="l">
              <a:lnSpc>
                <a:spcPct val="115000"/>
              </a:lnSpc>
              <a:spcBef>
                <a:spcPts val="0"/>
              </a:spcBef>
              <a:spcAft>
                <a:spcPts val="0"/>
              </a:spcAft>
              <a:buSzPts val="1200"/>
              <a:buChar char="●"/>
            </a:pPr>
            <a:r>
              <a:rPr lang="en-GB" sz="1200"/>
              <a:t>This values will be used to help us to get the perfect number of AR and MA to train our models</a:t>
            </a:r>
            <a:endParaRPr sz="1200"/>
          </a:p>
          <a:p>
            <a:pPr indent="457200" lvl="0" marL="914400" rtl="0" algn="l">
              <a:lnSpc>
                <a:spcPct val="115000"/>
              </a:lnSpc>
              <a:spcBef>
                <a:spcPts val="0"/>
              </a:spcBef>
              <a:spcAft>
                <a:spcPts val="0"/>
              </a:spcAft>
              <a:buNone/>
            </a:pPr>
            <a:r>
              <a:rPr lang="en-GB" sz="1200"/>
              <a:t>CO (p,q) = (1,2) 					HC (p,q) = (1,2)</a:t>
            </a:r>
            <a:endParaRPr sz="1200"/>
          </a:p>
          <a:p>
            <a:pPr indent="457200" lvl="0" marL="914400" rtl="0" algn="l">
              <a:lnSpc>
                <a:spcPct val="115000"/>
              </a:lnSpc>
              <a:spcBef>
                <a:spcPts val="0"/>
              </a:spcBef>
              <a:spcAft>
                <a:spcPts val="0"/>
              </a:spcAft>
              <a:buNone/>
            </a:pPr>
            <a:r>
              <a:rPr lang="en-GB" sz="1200"/>
              <a:t>NO2 (p,q) = (1,2)				O3 (p,q) = (1,2)</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9" name="Shape 1309"/>
        <p:cNvGrpSpPr/>
        <p:nvPr/>
      </p:nvGrpSpPr>
      <p:grpSpPr>
        <a:xfrm>
          <a:off x="0" y="0"/>
          <a:ext cx="0" cy="0"/>
          <a:chOff x="0" y="0"/>
          <a:chExt cx="0" cy="0"/>
        </a:xfrm>
      </p:grpSpPr>
      <p:sp>
        <p:nvSpPr>
          <p:cNvPr id="1310" name="Google Shape;1310;p6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Model Selection</a:t>
            </a:r>
            <a:endParaRPr/>
          </a:p>
        </p:txBody>
      </p:sp>
      <p:sp>
        <p:nvSpPr>
          <p:cNvPr id="1311" name="Google Shape;1311;p65"/>
          <p:cNvSpPr txBox="1"/>
          <p:nvPr>
            <p:ph idx="1" type="body"/>
          </p:nvPr>
        </p:nvSpPr>
        <p:spPr>
          <a:xfrm>
            <a:off x="1001150" y="1372750"/>
            <a:ext cx="73479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t>There are many models for time series. We will be using 3 models and doing a comparison.</a:t>
            </a:r>
            <a:endParaRPr sz="1200"/>
          </a:p>
          <a:p>
            <a:pPr indent="0" lvl="0" marL="0" rtl="0" algn="l">
              <a:lnSpc>
                <a:spcPct val="115000"/>
              </a:lnSpc>
              <a:spcBef>
                <a:spcPts val="0"/>
              </a:spcBef>
              <a:spcAft>
                <a:spcPts val="0"/>
              </a:spcAft>
              <a:buNone/>
            </a:pPr>
            <a:r>
              <a:rPr lang="en-GB" sz="1200"/>
              <a:t>1. ARIMA (Baseline)</a:t>
            </a:r>
            <a:endParaRPr sz="1200"/>
          </a:p>
          <a:p>
            <a:pPr indent="0" lvl="0" marL="0" rtl="0" algn="l">
              <a:lnSpc>
                <a:spcPct val="115000"/>
              </a:lnSpc>
              <a:spcBef>
                <a:spcPts val="0"/>
              </a:spcBef>
              <a:spcAft>
                <a:spcPts val="0"/>
              </a:spcAft>
              <a:buNone/>
            </a:pPr>
            <a:r>
              <a:rPr lang="en-GB" sz="1200"/>
              <a:t>2. SARIMA</a:t>
            </a:r>
            <a:endParaRPr sz="1200"/>
          </a:p>
          <a:p>
            <a:pPr indent="0" lvl="0" marL="0" rtl="0" algn="l">
              <a:lnSpc>
                <a:spcPct val="115000"/>
              </a:lnSpc>
              <a:spcBef>
                <a:spcPts val="0"/>
              </a:spcBef>
              <a:spcAft>
                <a:spcPts val="0"/>
              </a:spcAft>
              <a:buNone/>
            </a:pPr>
            <a:r>
              <a:rPr lang="en-GB" sz="1200"/>
              <a:t>3. VARMAX</a:t>
            </a:r>
            <a:endParaRPr sz="1200"/>
          </a:p>
          <a:p>
            <a:pPr indent="0" lvl="0" marL="0" rtl="0" algn="l">
              <a:lnSpc>
                <a:spcPct val="115000"/>
              </a:lnSpc>
              <a:spcBef>
                <a:spcPts val="0"/>
              </a:spcBef>
              <a:spcAft>
                <a:spcPts val="0"/>
              </a:spcAft>
              <a:buNone/>
            </a:pPr>
            <a:r>
              <a:rPr b="1" lang="en-GB" sz="1200"/>
              <a:t>ARIMA</a:t>
            </a:r>
            <a:r>
              <a:rPr lang="en-GB" sz="1200"/>
              <a:t> vs </a:t>
            </a:r>
            <a:r>
              <a:rPr b="1" lang="en-GB" sz="1200"/>
              <a:t>SARIMA</a:t>
            </a:r>
            <a:r>
              <a:rPr lang="en-GB" sz="1200"/>
              <a:t>:</a:t>
            </a:r>
            <a:endParaRPr sz="1200"/>
          </a:p>
          <a:p>
            <a:pPr indent="0" lvl="0" marL="0" rtl="0" algn="l">
              <a:lnSpc>
                <a:spcPct val="115000"/>
              </a:lnSpc>
              <a:spcBef>
                <a:spcPts val="0"/>
              </a:spcBef>
              <a:spcAft>
                <a:spcPts val="0"/>
              </a:spcAft>
              <a:buNone/>
            </a:pPr>
            <a:r>
              <a:rPr lang="en-GB" sz="1200"/>
              <a:t>Autoregressive Integrated Moving Average(ARIMA) is an forecasting algorithm which takes into account the past values and predict the future value based on the autoregressive and moving average. Seasonal Autoregressive Integrated Moving Average(SARIMA) is very similar to ARIMA but SARIMA takes into account the seasonality patterns in the time series.</a:t>
            </a:r>
            <a:endParaRPr sz="1200"/>
          </a:p>
          <a:p>
            <a:pPr indent="0" lvl="0" marL="0" rtl="0" algn="l">
              <a:lnSpc>
                <a:spcPct val="115000"/>
              </a:lnSpc>
              <a:spcBef>
                <a:spcPts val="0"/>
              </a:spcBef>
              <a:spcAft>
                <a:spcPts val="0"/>
              </a:spcAft>
              <a:buNone/>
            </a:pPr>
            <a:r>
              <a:rPr b="1" lang="en-GB" sz="1200"/>
              <a:t>ARIMA &amp; SARIMA</a:t>
            </a:r>
            <a:r>
              <a:rPr lang="en-GB" sz="1200"/>
              <a:t> vs </a:t>
            </a:r>
            <a:r>
              <a:rPr b="1" lang="en-GB" sz="1200"/>
              <a:t>VARMAX</a:t>
            </a:r>
            <a:endParaRPr b="1" sz="1200"/>
          </a:p>
          <a:p>
            <a:pPr indent="0" lvl="0" marL="0" rtl="0" algn="l">
              <a:lnSpc>
                <a:spcPct val="115000"/>
              </a:lnSpc>
              <a:spcBef>
                <a:spcPts val="0"/>
              </a:spcBef>
              <a:spcAft>
                <a:spcPts val="0"/>
              </a:spcAft>
              <a:buNone/>
            </a:pPr>
            <a:r>
              <a:rPr lang="en-GB" sz="1200"/>
              <a:t>Both ARIMA &amp; SARIMA forecasting for a stationary time series is nothing but a linear (like a linear regression) equation. While the VARMAX procedure enables you to model the dynamic relationship both between the dependent variables and also between the dependent and independent variables. VARMAX models are defined in terms of the orders of the autoregressive or moving-average process (or both).</a:t>
            </a:r>
            <a:endParaRPr sz="1200"/>
          </a:p>
          <a:p>
            <a:pPr indent="0" lvl="0" marL="0" rtl="0" algn="l">
              <a:lnSpc>
                <a:spcPct val="115000"/>
              </a:lnSpc>
              <a:spcBef>
                <a:spcPts val="0"/>
              </a:spcBef>
              <a:spcAft>
                <a:spcPts val="0"/>
              </a:spcAft>
              <a:buNone/>
            </a:pPr>
            <a:r>
              <a:rPr lang="en-GB" sz="1200"/>
              <a:t>The gist is that ARIMA &amp; SARIMA is used for univariate data while VARMAX is used for multivariate data. SARIMA takes into account seasonality and ARIMA does not.</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15" name="Shape 1315"/>
        <p:cNvGrpSpPr/>
        <p:nvPr/>
      </p:nvGrpSpPr>
      <p:grpSpPr>
        <a:xfrm>
          <a:off x="0" y="0"/>
          <a:ext cx="0" cy="0"/>
          <a:chOff x="0" y="0"/>
          <a:chExt cx="0" cy="0"/>
        </a:xfrm>
      </p:grpSpPr>
      <p:sp>
        <p:nvSpPr>
          <p:cNvPr id="1316" name="Google Shape;1316;p6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Splitting Data</a:t>
            </a:r>
            <a:endParaRPr/>
          </a:p>
        </p:txBody>
      </p:sp>
      <p:sp>
        <p:nvSpPr>
          <p:cNvPr id="1317" name="Google Shape;1317;p66"/>
          <p:cNvSpPr txBox="1"/>
          <p:nvPr>
            <p:ph idx="1" type="body"/>
          </p:nvPr>
        </p:nvSpPr>
        <p:spPr>
          <a:xfrm>
            <a:off x="752250" y="1372750"/>
            <a:ext cx="7670100" cy="349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We will be splitting the data into 2 dataframe, a train data and a validation data.</a:t>
            </a:r>
            <a:endParaRPr/>
          </a:p>
          <a:p>
            <a:pPr indent="0" lvl="0" marL="0" rtl="0" algn="l">
              <a:lnSpc>
                <a:spcPct val="150000"/>
              </a:lnSpc>
              <a:spcBef>
                <a:spcPts val="0"/>
              </a:spcBef>
              <a:spcAft>
                <a:spcPts val="0"/>
              </a:spcAft>
              <a:buNone/>
            </a:pPr>
            <a:r>
              <a:rPr lang="en-GB"/>
              <a:t>We will be doing it for both interpolated and original data.</a:t>
            </a:r>
            <a:endParaRPr/>
          </a:p>
          <a:p>
            <a:pPr indent="0" lvl="0" marL="0" rtl="0" algn="l">
              <a:lnSpc>
                <a:spcPct val="150000"/>
              </a:lnSpc>
              <a:spcBef>
                <a:spcPts val="0"/>
              </a:spcBef>
              <a:spcAft>
                <a:spcPts val="0"/>
              </a:spcAft>
              <a:buNone/>
            </a:pPr>
            <a:r>
              <a:rPr lang="en-GB"/>
              <a:t>We will be splitting the data into a 80:20 ratio.</a:t>
            </a:r>
            <a:endParaRPr/>
          </a:p>
        </p:txBody>
      </p:sp>
      <p:pic>
        <p:nvPicPr>
          <p:cNvPr id="1318" name="Google Shape;1318;p66"/>
          <p:cNvPicPr preferRelativeResize="0"/>
          <p:nvPr/>
        </p:nvPicPr>
        <p:blipFill>
          <a:blip r:embed="rId3">
            <a:alphaModFix/>
          </a:blip>
          <a:stretch>
            <a:fillRect/>
          </a:stretch>
        </p:blipFill>
        <p:spPr>
          <a:xfrm>
            <a:off x="1" y="2401333"/>
            <a:ext cx="4227837" cy="2466716"/>
          </a:xfrm>
          <a:prstGeom prst="rect">
            <a:avLst/>
          </a:prstGeom>
          <a:noFill/>
          <a:ln cap="flat" cmpd="sng" w="19050">
            <a:solidFill>
              <a:schemeClr val="dk2"/>
            </a:solidFill>
            <a:prstDash val="solid"/>
            <a:round/>
            <a:headEnd len="sm" w="sm" type="none"/>
            <a:tailEnd len="sm" w="sm" type="none"/>
          </a:ln>
        </p:spPr>
      </p:pic>
      <p:pic>
        <p:nvPicPr>
          <p:cNvPr id="1319" name="Google Shape;1319;p66"/>
          <p:cNvPicPr preferRelativeResize="0"/>
          <p:nvPr/>
        </p:nvPicPr>
        <p:blipFill>
          <a:blip r:embed="rId4">
            <a:alphaModFix/>
          </a:blip>
          <a:stretch>
            <a:fillRect/>
          </a:stretch>
        </p:blipFill>
        <p:spPr>
          <a:xfrm>
            <a:off x="4227841" y="2401333"/>
            <a:ext cx="4916159" cy="246671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23" name="Shape 1323"/>
        <p:cNvGrpSpPr/>
        <p:nvPr/>
      </p:nvGrpSpPr>
      <p:grpSpPr>
        <a:xfrm>
          <a:off x="0" y="0"/>
          <a:ext cx="0" cy="0"/>
          <a:chOff x="0" y="0"/>
          <a:chExt cx="0" cy="0"/>
        </a:xfrm>
      </p:grpSpPr>
      <p:sp>
        <p:nvSpPr>
          <p:cNvPr id="1324" name="Google Shape;1324;p6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ARIMA &amp; SARIMA</a:t>
            </a:r>
            <a:endParaRPr/>
          </a:p>
        </p:txBody>
      </p:sp>
      <p:sp>
        <p:nvSpPr>
          <p:cNvPr id="1325" name="Google Shape;1325;p67"/>
          <p:cNvSpPr txBox="1"/>
          <p:nvPr>
            <p:ph idx="1" type="body"/>
          </p:nvPr>
        </p:nvSpPr>
        <p:spPr>
          <a:xfrm>
            <a:off x="752250" y="1372750"/>
            <a:ext cx="7670100" cy="349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As mentioned, ARIMA &amp; SARIMA are univariate models. We will have to split the gases into 4 different parts</a:t>
            </a:r>
            <a:endParaRPr/>
          </a:p>
        </p:txBody>
      </p:sp>
      <p:pic>
        <p:nvPicPr>
          <p:cNvPr id="1326" name="Google Shape;1326;p67"/>
          <p:cNvPicPr preferRelativeResize="0"/>
          <p:nvPr/>
        </p:nvPicPr>
        <p:blipFill>
          <a:blip r:embed="rId3">
            <a:alphaModFix/>
          </a:blip>
          <a:stretch>
            <a:fillRect/>
          </a:stretch>
        </p:blipFill>
        <p:spPr>
          <a:xfrm>
            <a:off x="5799750" y="2124710"/>
            <a:ext cx="3344248" cy="1371665"/>
          </a:xfrm>
          <a:prstGeom prst="rect">
            <a:avLst/>
          </a:prstGeom>
          <a:noFill/>
          <a:ln cap="flat" cmpd="sng" w="19050">
            <a:solidFill>
              <a:schemeClr val="dk2"/>
            </a:solidFill>
            <a:prstDash val="solid"/>
            <a:round/>
            <a:headEnd len="sm" w="sm" type="none"/>
            <a:tailEnd len="sm" w="sm" type="none"/>
          </a:ln>
        </p:spPr>
      </p:pic>
      <p:pic>
        <p:nvPicPr>
          <p:cNvPr id="1327" name="Google Shape;1327;p67"/>
          <p:cNvPicPr preferRelativeResize="0"/>
          <p:nvPr/>
        </p:nvPicPr>
        <p:blipFill>
          <a:blip r:embed="rId4">
            <a:alphaModFix/>
          </a:blip>
          <a:stretch>
            <a:fillRect/>
          </a:stretch>
        </p:blipFill>
        <p:spPr>
          <a:xfrm>
            <a:off x="3344251" y="3496385"/>
            <a:ext cx="5799749" cy="137166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31" name="Shape 1331"/>
        <p:cNvGrpSpPr/>
        <p:nvPr/>
      </p:nvGrpSpPr>
      <p:grpSpPr>
        <a:xfrm>
          <a:off x="0" y="0"/>
          <a:ext cx="0" cy="0"/>
          <a:chOff x="0" y="0"/>
          <a:chExt cx="0" cy="0"/>
        </a:xfrm>
      </p:grpSpPr>
      <p:sp>
        <p:nvSpPr>
          <p:cNvPr id="1332" name="Google Shape;1332;p6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ARIMA (Baseline)</a:t>
            </a:r>
            <a:endParaRPr/>
          </a:p>
        </p:txBody>
      </p:sp>
      <p:sp>
        <p:nvSpPr>
          <p:cNvPr id="1333" name="Google Shape;1333;p68"/>
          <p:cNvSpPr txBox="1"/>
          <p:nvPr>
            <p:ph idx="1" type="body"/>
          </p:nvPr>
        </p:nvSpPr>
        <p:spPr>
          <a:xfrm>
            <a:off x="752250" y="1372750"/>
            <a:ext cx="7670100" cy="349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We will be using the order (1,1,1) to fit the model for all 4 gases. We will be printing the model summary and plotting a diagnostics plot to see the model’s performance</a:t>
            </a:r>
            <a:endParaRPr/>
          </a:p>
        </p:txBody>
      </p:sp>
      <p:pic>
        <p:nvPicPr>
          <p:cNvPr id="1334" name="Google Shape;1334;p68"/>
          <p:cNvPicPr preferRelativeResize="0"/>
          <p:nvPr/>
        </p:nvPicPr>
        <p:blipFill>
          <a:blip r:embed="rId3">
            <a:alphaModFix/>
          </a:blip>
          <a:stretch>
            <a:fillRect/>
          </a:stretch>
        </p:blipFill>
        <p:spPr>
          <a:xfrm>
            <a:off x="966775" y="2304025"/>
            <a:ext cx="7210425" cy="1371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38" name="Shape 1338"/>
        <p:cNvGrpSpPr/>
        <p:nvPr/>
      </p:nvGrpSpPr>
      <p:grpSpPr>
        <a:xfrm>
          <a:off x="0" y="0"/>
          <a:ext cx="0" cy="0"/>
          <a:chOff x="0" y="0"/>
          <a:chExt cx="0" cy="0"/>
        </a:xfrm>
      </p:grpSpPr>
      <p:sp>
        <p:nvSpPr>
          <p:cNvPr id="1339" name="Google Shape;1339;p6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ARIMA (Baseline)</a:t>
            </a:r>
            <a:endParaRPr/>
          </a:p>
        </p:txBody>
      </p:sp>
      <p:pic>
        <p:nvPicPr>
          <p:cNvPr id="1340" name="Google Shape;1340;p69"/>
          <p:cNvPicPr preferRelativeResize="0"/>
          <p:nvPr/>
        </p:nvPicPr>
        <p:blipFill>
          <a:blip r:embed="rId3">
            <a:alphaModFix/>
          </a:blip>
          <a:stretch>
            <a:fillRect/>
          </a:stretch>
        </p:blipFill>
        <p:spPr>
          <a:xfrm>
            <a:off x="6845647" y="2080464"/>
            <a:ext cx="2298351" cy="1587608"/>
          </a:xfrm>
          <a:prstGeom prst="rect">
            <a:avLst/>
          </a:prstGeom>
          <a:noFill/>
          <a:ln>
            <a:noFill/>
          </a:ln>
        </p:spPr>
      </p:pic>
      <p:pic>
        <p:nvPicPr>
          <p:cNvPr id="1341" name="Google Shape;1341;p69"/>
          <p:cNvPicPr preferRelativeResize="0"/>
          <p:nvPr/>
        </p:nvPicPr>
        <p:blipFill>
          <a:blip r:embed="rId4">
            <a:alphaModFix/>
          </a:blip>
          <a:stretch>
            <a:fillRect/>
          </a:stretch>
        </p:blipFill>
        <p:spPr>
          <a:xfrm>
            <a:off x="6845647" y="3668075"/>
            <a:ext cx="2298354" cy="1199976"/>
          </a:xfrm>
          <a:prstGeom prst="rect">
            <a:avLst/>
          </a:prstGeom>
          <a:noFill/>
          <a:ln>
            <a:noFill/>
          </a:ln>
        </p:spPr>
      </p:pic>
      <p:pic>
        <p:nvPicPr>
          <p:cNvPr id="1342" name="Google Shape;1342;p69"/>
          <p:cNvPicPr preferRelativeResize="0"/>
          <p:nvPr/>
        </p:nvPicPr>
        <p:blipFill>
          <a:blip r:embed="rId5">
            <a:alphaModFix/>
          </a:blip>
          <a:stretch>
            <a:fillRect/>
          </a:stretch>
        </p:blipFill>
        <p:spPr>
          <a:xfrm>
            <a:off x="4560917" y="2080462"/>
            <a:ext cx="2325248" cy="1578606"/>
          </a:xfrm>
          <a:prstGeom prst="rect">
            <a:avLst/>
          </a:prstGeom>
          <a:noFill/>
          <a:ln>
            <a:noFill/>
          </a:ln>
        </p:spPr>
      </p:pic>
      <p:pic>
        <p:nvPicPr>
          <p:cNvPr id="1343" name="Google Shape;1343;p69"/>
          <p:cNvPicPr preferRelativeResize="0"/>
          <p:nvPr/>
        </p:nvPicPr>
        <p:blipFill>
          <a:blip r:embed="rId6">
            <a:alphaModFix/>
          </a:blip>
          <a:stretch>
            <a:fillRect/>
          </a:stretch>
        </p:blipFill>
        <p:spPr>
          <a:xfrm>
            <a:off x="4560917" y="3659079"/>
            <a:ext cx="2325250" cy="1208969"/>
          </a:xfrm>
          <a:prstGeom prst="rect">
            <a:avLst/>
          </a:prstGeom>
          <a:noFill/>
          <a:ln>
            <a:noFill/>
          </a:ln>
        </p:spPr>
      </p:pic>
      <p:pic>
        <p:nvPicPr>
          <p:cNvPr id="1344" name="Google Shape;1344;p69"/>
          <p:cNvPicPr preferRelativeResize="0"/>
          <p:nvPr/>
        </p:nvPicPr>
        <p:blipFill>
          <a:blip r:embed="rId7">
            <a:alphaModFix/>
          </a:blip>
          <a:stretch>
            <a:fillRect/>
          </a:stretch>
        </p:blipFill>
        <p:spPr>
          <a:xfrm>
            <a:off x="2235691" y="2080462"/>
            <a:ext cx="2325236" cy="1575794"/>
          </a:xfrm>
          <a:prstGeom prst="rect">
            <a:avLst/>
          </a:prstGeom>
          <a:noFill/>
          <a:ln>
            <a:noFill/>
          </a:ln>
        </p:spPr>
      </p:pic>
      <p:pic>
        <p:nvPicPr>
          <p:cNvPr id="1345" name="Google Shape;1345;p69"/>
          <p:cNvPicPr preferRelativeResize="0"/>
          <p:nvPr/>
        </p:nvPicPr>
        <p:blipFill>
          <a:blip r:embed="rId8">
            <a:alphaModFix/>
          </a:blip>
          <a:stretch>
            <a:fillRect/>
          </a:stretch>
        </p:blipFill>
        <p:spPr>
          <a:xfrm>
            <a:off x="2235691" y="3656285"/>
            <a:ext cx="2325239" cy="1188248"/>
          </a:xfrm>
          <a:prstGeom prst="rect">
            <a:avLst/>
          </a:prstGeom>
          <a:noFill/>
          <a:ln>
            <a:noFill/>
          </a:ln>
        </p:spPr>
      </p:pic>
      <p:pic>
        <p:nvPicPr>
          <p:cNvPr id="1346" name="Google Shape;1346;p69"/>
          <p:cNvPicPr preferRelativeResize="0"/>
          <p:nvPr/>
        </p:nvPicPr>
        <p:blipFill>
          <a:blip r:embed="rId9">
            <a:alphaModFix/>
          </a:blip>
          <a:stretch>
            <a:fillRect/>
          </a:stretch>
        </p:blipFill>
        <p:spPr>
          <a:xfrm>
            <a:off x="0" y="2080462"/>
            <a:ext cx="2235693" cy="1540956"/>
          </a:xfrm>
          <a:prstGeom prst="rect">
            <a:avLst/>
          </a:prstGeom>
          <a:noFill/>
          <a:ln>
            <a:noFill/>
          </a:ln>
        </p:spPr>
      </p:pic>
      <p:pic>
        <p:nvPicPr>
          <p:cNvPr id="1347" name="Google Shape;1347;p69"/>
          <p:cNvPicPr preferRelativeResize="0"/>
          <p:nvPr/>
        </p:nvPicPr>
        <p:blipFill>
          <a:blip r:embed="rId10">
            <a:alphaModFix/>
          </a:blip>
          <a:stretch>
            <a:fillRect/>
          </a:stretch>
        </p:blipFill>
        <p:spPr>
          <a:xfrm>
            <a:off x="0" y="3643555"/>
            <a:ext cx="2235691" cy="12032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51" name="Shape 1351"/>
        <p:cNvGrpSpPr/>
        <p:nvPr/>
      </p:nvGrpSpPr>
      <p:grpSpPr>
        <a:xfrm>
          <a:off x="0" y="0"/>
          <a:ext cx="0" cy="0"/>
          <a:chOff x="0" y="0"/>
          <a:chExt cx="0" cy="0"/>
        </a:xfrm>
      </p:grpSpPr>
      <p:sp>
        <p:nvSpPr>
          <p:cNvPr id="1352" name="Google Shape;1352;p7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Interpreting Summary Notes</a:t>
            </a:r>
            <a:endParaRPr/>
          </a:p>
        </p:txBody>
      </p:sp>
      <p:pic>
        <p:nvPicPr>
          <p:cNvPr id="1353" name="Google Shape;1353;p70"/>
          <p:cNvPicPr preferRelativeResize="0"/>
          <p:nvPr/>
        </p:nvPicPr>
        <p:blipFill>
          <a:blip r:embed="rId3">
            <a:alphaModFix/>
          </a:blip>
          <a:stretch>
            <a:fillRect/>
          </a:stretch>
        </p:blipFill>
        <p:spPr>
          <a:xfrm>
            <a:off x="5846300" y="2590125"/>
            <a:ext cx="3297701" cy="2277925"/>
          </a:xfrm>
          <a:prstGeom prst="rect">
            <a:avLst/>
          </a:prstGeom>
          <a:noFill/>
          <a:ln>
            <a:noFill/>
          </a:ln>
        </p:spPr>
      </p:pic>
      <p:sp>
        <p:nvSpPr>
          <p:cNvPr id="1354" name="Google Shape;1354;p70"/>
          <p:cNvSpPr txBox="1"/>
          <p:nvPr>
            <p:ph idx="1" type="body"/>
          </p:nvPr>
        </p:nvSpPr>
        <p:spPr>
          <a:xfrm>
            <a:off x="752250" y="1372750"/>
            <a:ext cx="74865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t>In the P&gt;|z| column, it represents the term significance using a hypothesis testing with the following hypothesis</a:t>
            </a:r>
            <a:endParaRPr sz="1200"/>
          </a:p>
          <a:p>
            <a:pPr indent="0" lvl="0" marL="0" rtl="0" algn="l">
              <a:lnSpc>
                <a:spcPct val="115000"/>
              </a:lnSpc>
              <a:spcBef>
                <a:spcPts val="1000"/>
              </a:spcBef>
              <a:spcAft>
                <a:spcPts val="0"/>
              </a:spcAft>
              <a:buNone/>
            </a:pPr>
            <a:r>
              <a:rPr lang="en-GB" sz="1200"/>
              <a:t>𝐻</a:t>
            </a:r>
            <a:r>
              <a:rPr baseline="-25000" lang="en-GB" sz="1200"/>
              <a:t>o</a:t>
            </a:r>
            <a:r>
              <a:rPr lang="en-GB" sz="1200"/>
              <a:t>: Each coefficient is NOT statistically significant</a:t>
            </a:r>
            <a:endParaRPr sz="1200"/>
          </a:p>
          <a:p>
            <a:pPr indent="0" lvl="0" marL="0" rtl="0" algn="l">
              <a:lnSpc>
                <a:spcPct val="115000"/>
              </a:lnSpc>
              <a:spcBef>
                <a:spcPts val="0"/>
              </a:spcBef>
              <a:spcAft>
                <a:spcPts val="0"/>
              </a:spcAft>
              <a:buNone/>
            </a:pPr>
            <a:r>
              <a:rPr lang="en-GB" sz="1200"/>
              <a:t>𝐻</a:t>
            </a:r>
            <a:r>
              <a:rPr baseline="-25000" lang="en-GB" sz="1200"/>
              <a:t>1</a:t>
            </a:r>
            <a:r>
              <a:rPr lang="en-GB" sz="1200"/>
              <a:t>: Each coefficient is statistically significant</a:t>
            </a:r>
            <a:endParaRPr sz="1200"/>
          </a:p>
          <a:p>
            <a:pPr indent="0" lvl="0" marL="0" rtl="0" algn="l">
              <a:lnSpc>
                <a:spcPct val="115000"/>
              </a:lnSpc>
              <a:spcBef>
                <a:spcPts val="0"/>
              </a:spcBef>
              <a:spcAft>
                <a:spcPts val="0"/>
              </a:spcAft>
              <a:buNone/>
            </a:pPr>
            <a:r>
              <a:rPr lang="en-GB" sz="1200"/>
              <a:t>The Ljung-Box (L1) (Q) is the LBQ test statistic at lag 1. It is used as a hypothesis testing for the following hypothesis</a:t>
            </a:r>
            <a:endParaRPr sz="1200"/>
          </a:p>
          <a:p>
            <a:pPr indent="0" lvl="0" marL="0" rtl="0" algn="l">
              <a:lnSpc>
                <a:spcPct val="115000"/>
              </a:lnSpc>
              <a:spcBef>
                <a:spcPts val="1000"/>
              </a:spcBef>
              <a:spcAft>
                <a:spcPts val="0"/>
              </a:spcAft>
              <a:buNone/>
            </a:pPr>
            <a:r>
              <a:rPr lang="en-GB" sz="1200"/>
              <a:t>𝐻</a:t>
            </a:r>
            <a:r>
              <a:rPr baseline="-25000" lang="en-GB" sz="1200"/>
              <a:t>o</a:t>
            </a:r>
            <a:r>
              <a:rPr lang="en-GB" sz="1200"/>
              <a:t>: The errors are white noise</a:t>
            </a:r>
            <a:endParaRPr sz="1200"/>
          </a:p>
          <a:p>
            <a:pPr indent="0" lvl="0" marL="0" rtl="0" algn="l">
              <a:lnSpc>
                <a:spcPct val="115000"/>
              </a:lnSpc>
              <a:spcBef>
                <a:spcPts val="0"/>
              </a:spcBef>
              <a:spcAft>
                <a:spcPts val="0"/>
              </a:spcAft>
              <a:buNone/>
            </a:pPr>
            <a:r>
              <a:rPr lang="en-GB" sz="1200"/>
              <a:t>𝐻</a:t>
            </a:r>
            <a:r>
              <a:rPr baseline="-25000" lang="en-GB" sz="1200"/>
              <a:t>1</a:t>
            </a:r>
            <a:r>
              <a:rPr lang="en-GB" sz="1200"/>
              <a:t>: The errors are not white noise</a:t>
            </a:r>
            <a:endParaRPr sz="1200"/>
          </a:p>
          <a:p>
            <a:pPr indent="0" lvl="0" marL="0" rtl="0" algn="l">
              <a:lnSpc>
                <a:spcPct val="115000"/>
              </a:lnSpc>
              <a:spcBef>
                <a:spcPts val="0"/>
              </a:spcBef>
              <a:spcAft>
                <a:spcPts val="0"/>
              </a:spcAft>
              <a:buNone/>
            </a:pPr>
            <a:r>
              <a:rPr lang="en-GB" sz="1200"/>
              <a:t>Heteroskedasticity (H) tests that the error residuals are homoscedastic</a:t>
            </a:r>
            <a:endParaRPr sz="1200"/>
          </a:p>
          <a:p>
            <a:pPr indent="0" lvl="0" marL="0" rtl="0" algn="l">
              <a:lnSpc>
                <a:spcPct val="115000"/>
              </a:lnSpc>
              <a:spcBef>
                <a:spcPts val="0"/>
              </a:spcBef>
              <a:spcAft>
                <a:spcPts val="0"/>
              </a:spcAft>
              <a:buNone/>
            </a:pPr>
            <a:r>
              <a:rPr lang="en-GB" sz="1200"/>
              <a:t>or have the same variance.</a:t>
            </a:r>
            <a:endParaRPr sz="1200"/>
          </a:p>
          <a:p>
            <a:pPr indent="0" lvl="0" marL="0" rtl="0" algn="l">
              <a:lnSpc>
                <a:spcPct val="115000"/>
              </a:lnSpc>
              <a:spcBef>
                <a:spcPts val="1000"/>
              </a:spcBef>
              <a:spcAft>
                <a:spcPts val="0"/>
              </a:spcAft>
              <a:buNone/>
            </a:pPr>
            <a:r>
              <a:rPr lang="en-GB" sz="1200"/>
              <a:t>𝐻</a:t>
            </a:r>
            <a:r>
              <a:rPr baseline="-25000" lang="en-GB" sz="1200"/>
              <a:t>o</a:t>
            </a:r>
            <a:r>
              <a:rPr lang="en-GB" sz="1200"/>
              <a:t>: The residuals show variances</a:t>
            </a:r>
            <a:endParaRPr sz="1200"/>
          </a:p>
          <a:p>
            <a:pPr indent="0" lvl="0" marL="0" rtl="0" algn="l">
              <a:lnSpc>
                <a:spcPct val="115000"/>
              </a:lnSpc>
              <a:spcBef>
                <a:spcPts val="0"/>
              </a:spcBef>
              <a:spcAft>
                <a:spcPts val="0"/>
              </a:spcAft>
              <a:buNone/>
            </a:pPr>
            <a:r>
              <a:rPr lang="en-GB" sz="1200"/>
              <a:t>𝐻</a:t>
            </a:r>
            <a:r>
              <a:rPr baseline="-25000" lang="en-GB" sz="1200"/>
              <a:t>1</a:t>
            </a:r>
            <a:r>
              <a:rPr lang="en-GB" sz="1200"/>
              <a:t>: The residuals show no variances</a:t>
            </a:r>
            <a:endParaRPr sz="1200"/>
          </a:p>
          <a:p>
            <a:pPr indent="0" lvl="0" marL="0" rtl="0" algn="l">
              <a:lnSpc>
                <a:spcPct val="115000"/>
              </a:lnSpc>
              <a:spcBef>
                <a:spcPts val="0"/>
              </a:spcBef>
              <a:spcAft>
                <a:spcPts val="0"/>
              </a:spcAft>
              <a:buNone/>
            </a:pPr>
            <a:r>
              <a:rPr lang="en-GB" sz="1200"/>
              <a:t>Jarque-Bera tests for the normality of errors.</a:t>
            </a:r>
            <a:endParaRPr sz="1200"/>
          </a:p>
          <a:p>
            <a:pPr indent="0" lvl="0" marL="0" rtl="0" algn="l">
              <a:lnSpc>
                <a:spcPct val="115000"/>
              </a:lnSpc>
              <a:spcBef>
                <a:spcPts val="1000"/>
              </a:spcBef>
              <a:spcAft>
                <a:spcPts val="0"/>
              </a:spcAft>
              <a:buNone/>
            </a:pPr>
            <a:r>
              <a:rPr lang="en-GB" sz="1200"/>
              <a:t>𝐻</a:t>
            </a:r>
            <a:r>
              <a:rPr baseline="-25000" lang="en-GB" sz="1200"/>
              <a:t>o</a:t>
            </a:r>
            <a:r>
              <a:rPr lang="en-GB" sz="1200"/>
              <a:t>: Data is normally distributed against an alternative of another distribution</a:t>
            </a:r>
            <a:endParaRPr sz="1200"/>
          </a:p>
          <a:p>
            <a:pPr indent="0" lvl="0" marL="0" rtl="0" algn="l">
              <a:lnSpc>
                <a:spcPct val="115000"/>
              </a:lnSpc>
              <a:spcBef>
                <a:spcPts val="0"/>
              </a:spcBef>
              <a:spcAft>
                <a:spcPts val="0"/>
              </a:spcAft>
              <a:buNone/>
            </a:pPr>
            <a:r>
              <a:rPr lang="en-GB" sz="1200"/>
              <a:t>𝐻</a:t>
            </a:r>
            <a:r>
              <a:rPr baseline="-25000" lang="en-GB" sz="1200"/>
              <a:t>1</a:t>
            </a:r>
            <a:r>
              <a:rPr lang="en-GB" sz="1200"/>
              <a:t>: Data is not normally distributed against an alternative of another distribution</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58" name="Shape 1358"/>
        <p:cNvGrpSpPr/>
        <p:nvPr/>
      </p:nvGrpSpPr>
      <p:grpSpPr>
        <a:xfrm>
          <a:off x="0" y="0"/>
          <a:ext cx="0" cy="0"/>
          <a:chOff x="0" y="0"/>
          <a:chExt cx="0" cy="0"/>
        </a:xfrm>
      </p:grpSpPr>
      <p:sp>
        <p:nvSpPr>
          <p:cNvPr id="1359" name="Google Shape;1359;p7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Interpreting Summary Notes</a:t>
            </a:r>
            <a:endParaRPr/>
          </a:p>
        </p:txBody>
      </p:sp>
      <p:pic>
        <p:nvPicPr>
          <p:cNvPr id="1360" name="Google Shape;1360;p71"/>
          <p:cNvPicPr preferRelativeResize="0"/>
          <p:nvPr/>
        </p:nvPicPr>
        <p:blipFill>
          <a:blip r:embed="rId3">
            <a:alphaModFix/>
          </a:blip>
          <a:stretch>
            <a:fillRect/>
          </a:stretch>
        </p:blipFill>
        <p:spPr>
          <a:xfrm>
            <a:off x="4860527" y="1909200"/>
            <a:ext cx="4283475" cy="2958850"/>
          </a:xfrm>
          <a:prstGeom prst="rect">
            <a:avLst/>
          </a:prstGeom>
          <a:noFill/>
          <a:ln>
            <a:noFill/>
          </a:ln>
        </p:spPr>
      </p:pic>
      <p:sp>
        <p:nvSpPr>
          <p:cNvPr id="1361" name="Google Shape;1361;p71"/>
          <p:cNvSpPr txBox="1"/>
          <p:nvPr>
            <p:ph idx="1" type="body"/>
          </p:nvPr>
        </p:nvSpPr>
        <p:spPr>
          <a:xfrm>
            <a:off x="752250" y="1372750"/>
            <a:ext cx="4108200" cy="349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t>The log-likelihood function identifies a distribution that fits best with the sampled data.</a:t>
            </a:r>
            <a:endParaRPr sz="1200"/>
          </a:p>
          <a:p>
            <a:pPr indent="0" lvl="0" marL="0" rtl="0" algn="l">
              <a:lnSpc>
                <a:spcPct val="150000"/>
              </a:lnSpc>
              <a:spcBef>
                <a:spcPts val="0"/>
              </a:spcBef>
              <a:spcAft>
                <a:spcPts val="0"/>
              </a:spcAft>
              <a:buNone/>
            </a:pPr>
            <a:r>
              <a:rPr lang="en-GB" sz="1200"/>
              <a:t>Akaike’s Information Criterion (AIC) helps determine the strength of the linear regression model. The AIC penalizes a model for adding parameters since adding more parameters will always increase the maximum likelihood value.</a:t>
            </a:r>
            <a:endParaRPr sz="1200"/>
          </a:p>
          <a:p>
            <a:pPr indent="0" lvl="0" marL="0" rtl="0" algn="l">
              <a:lnSpc>
                <a:spcPct val="150000"/>
              </a:lnSpc>
              <a:spcBef>
                <a:spcPts val="0"/>
              </a:spcBef>
              <a:spcAft>
                <a:spcPts val="0"/>
              </a:spcAft>
              <a:buNone/>
            </a:pPr>
            <a:r>
              <a:rPr lang="en-GB" sz="1200"/>
              <a:t>Bayesian Information Criterion (BIC), like the AIC, also punishes a model for complexity, but it also incorporates the number of rows in the data.</a:t>
            </a:r>
            <a:endParaRPr sz="1200"/>
          </a:p>
          <a:p>
            <a:pPr indent="0" lvl="0" marL="0" rtl="0" algn="l">
              <a:lnSpc>
                <a:spcPct val="150000"/>
              </a:lnSpc>
              <a:spcBef>
                <a:spcPts val="0"/>
              </a:spcBef>
              <a:spcAft>
                <a:spcPts val="0"/>
              </a:spcAft>
              <a:buNone/>
            </a:pPr>
            <a:r>
              <a:rPr lang="en-GB" sz="1200"/>
              <a:t>Hannan-Quinn Information Criterion (HQIC), like AIC and BIC, is another criterion for model selection; however, it’s not used as often in practice.</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65" name="Shape 1365"/>
        <p:cNvGrpSpPr/>
        <p:nvPr/>
      </p:nvGrpSpPr>
      <p:grpSpPr>
        <a:xfrm>
          <a:off x="0" y="0"/>
          <a:ext cx="0" cy="0"/>
          <a:chOff x="0" y="0"/>
          <a:chExt cx="0" cy="0"/>
        </a:xfrm>
      </p:grpSpPr>
      <p:sp>
        <p:nvSpPr>
          <p:cNvPr id="1366" name="Google Shape;1366;p72"/>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Interpreting Plot Diagnostics</a:t>
            </a:r>
            <a:endParaRPr/>
          </a:p>
        </p:txBody>
      </p:sp>
      <p:sp>
        <p:nvSpPr>
          <p:cNvPr id="1367" name="Google Shape;1367;p72"/>
          <p:cNvSpPr txBox="1"/>
          <p:nvPr>
            <p:ph idx="1" type="body"/>
          </p:nvPr>
        </p:nvSpPr>
        <p:spPr>
          <a:xfrm>
            <a:off x="752250" y="1372750"/>
            <a:ext cx="4108200" cy="349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t>Residuals</a:t>
            </a:r>
            <a:endParaRPr sz="1200"/>
          </a:p>
          <a:p>
            <a:pPr indent="0" lvl="0" marL="0" rtl="0" algn="l">
              <a:lnSpc>
                <a:spcPct val="150000"/>
              </a:lnSpc>
              <a:spcBef>
                <a:spcPts val="0"/>
              </a:spcBef>
              <a:spcAft>
                <a:spcPts val="0"/>
              </a:spcAft>
              <a:buNone/>
            </a:pPr>
            <a:r>
              <a:rPr lang="en-GB" sz="1200"/>
              <a:t>The difference between the observations and the corresponding fitted values.</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GB" sz="1200"/>
              <a:t>A good forecast will yield the following:</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GB" sz="1200"/>
              <a:t>1. The residuals are uncorrelated. If there are correlations between residuals, then there is information left in the residuals which should be used in computing forecasts.</a:t>
            </a:r>
            <a:endParaRPr sz="1200"/>
          </a:p>
          <a:p>
            <a:pPr indent="0" lvl="0" marL="0" rtl="0" algn="l">
              <a:lnSpc>
                <a:spcPct val="150000"/>
              </a:lnSpc>
              <a:spcBef>
                <a:spcPts val="0"/>
              </a:spcBef>
              <a:spcAft>
                <a:spcPts val="0"/>
              </a:spcAft>
              <a:buNone/>
            </a:pPr>
            <a:r>
              <a:rPr lang="en-GB" sz="1200"/>
              <a:t>2. The residuals have zero mean. If the residuals have a mean other than zero, then the forecasts are biased.</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p:txBody>
      </p:sp>
      <p:pic>
        <p:nvPicPr>
          <p:cNvPr id="1368" name="Google Shape;1368;p72"/>
          <p:cNvPicPr preferRelativeResize="0"/>
          <p:nvPr/>
        </p:nvPicPr>
        <p:blipFill>
          <a:blip r:embed="rId3">
            <a:alphaModFix/>
          </a:blip>
          <a:stretch>
            <a:fillRect/>
          </a:stretch>
        </p:blipFill>
        <p:spPr>
          <a:xfrm>
            <a:off x="1842375" y="2382500"/>
            <a:ext cx="1375225" cy="378500"/>
          </a:xfrm>
          <a:prstGeom prst="rect">
            <a:avLst/>
          </a:prstGeom>
          <a:noFill/>
          <a:ln>
            <a:noFill/>
          </a:ln>
        </p:spPr>
      </p:pic>
      <p:pic>
        <p:nvPicPr>
          <p:cNvPr id="1369" name="Google Shape;1369;p72"/>
          <p:cNvPicPr preferRelativeResize="0"/>
          <p:nvPr/>
        </p:nvPicPr>
        <p:blipFill>
          <a:blip r:embed="rId4">
            <a:alphaModFix/>
          </a:blip>
          <a:stretch>
            <a:fillRect/>
          </a:stretch>
        </p:blipFill>
        <p:spPr>
          <a:xfrm>
            <a:off x="4753860" y="1929154"/>
            <a:ext cx="4426898" cy="2382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90" name="Shape 1090"/>
        <p:cNvGrpSpPr/>
        <p:nvPr/>
      </p:nvGrpSpPr>
      <p:grpSpPr>
        <a:xfrm>
          <a:off x="0" y="0"/>
          <a:ext cx="0" cy="0"/>
          <a:chOff x="0" y="0"/>
          <a:chExt cx="0" cy="0"/>
        </a:xfrm>
      </p:grpSpPr>
      <p:sp>
        <p:nvSpPr>
          <p:cNvPr id="1091" name="Google Shape;1091;p37"/>
          <p:cNvSpPr txBox="1"/>
          <p:nvPr>
            <p:ph idx="2" type="title"/>
          </p:nvPr>
        </p:nvSpPr>
        <p:spPr>
          <a:xfrm flipH="1">
            <a:off x="1981224" y="2338500"/>
            <a:ext cx="1106700" cy="98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01</a:t>
            </a:r>
            <a:endParaRPr/>
          </a:p>
        </p:txBody>
      </p:sp>
      <p:sp>
        <p:nvSpPr>
          <p:cNvPr id="1092" name="Google Shape;1092;p37"/>
          <p:cNvSpPr txBox="1"/>
          <p:nvPr>
            <p:ph type="title"/>
          </p:nvPr>
        </p:nvSpPr>
        <p:spPr>
          <a:xfrm flipH="1">
            <a:off x="734276" y="720000"/>
            <a:ext cx="3600600" cy="16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Data Exploration</a:t>
            </a:r>
            <a:endParaRPr/>
          </a:p>
        </p:txBody>
      </p:sp>
      <p:sp>
        <p:nvSpPr>
          <p:cNvPr id="1093" name="Google Shape;1093;p37"/>
          <p:cNvSpPr txBox="1"/>
          <p:nvPr>
            <p:ph idx="1" type="subTitle"/>
          </p:nvPr>
        </p:nvSpPr>
        <p:spPr>
          <a:xfrm flipH="1">
            <a:off x="1162274" y="3434200"/>
            <a:ext cx="2744700" cy="67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Exploratory Data Analysis</a:t>
            </a:r>
            <a:endParaRPr/>
          </a:p>
          <a:p>
            <a:pPr indent="0" lvl="0" marL="0" rtl="0" algn="l">
              <a:spcBef>
                <a:spcPts val="0"/>
              </a:spcBef>
              <a:spcAft>
                <a:spcPts val="0"/>
              </a:spcAft>
              <a:buNone/>
            </a:pPr>
            <a:r>
              <a:t/>
            </a:r>
            <a:endParaRPr/>
          </a:p>
        </p:txBody>
      </p:sp>
      <p:sp>
        <p:nvSpPr>
          <p:cNvPr id="1094" name="Google Shape;1094;p37"/>
          <p:cNvSpPr/>
          <p:nvPr/>
        </p:nvSpPr>
        <p:spPr>
          <a:xfrm>
            <a:off x="4738229" y="4020821"/>
            <a:ext cx="703726" cy="679306"/>
          </a:xfrm>
          <a:custGeom>
            <a:rect b="b" l="l" r="r" t="t"/>
            <a:pathLst>
              <a:path extrusionOk="0" h="32491" w="33659">
                <a:moveTo>
                  <a:pt x="5071" y="1"/>
                </a:moveTo>
                <a:lnTo>
                  <a:pt x="5071" y="15279"/>
                </a:lnTo>
                <a:lnTo>
                  <a:pt x="1" y="15279"/>
                </a:lnTo>
                <a:lnTo>
                  <a:pt x="1" y="25152"/>
                </a:lnTo>
                <a:lnTo>
                  <a:pt x="29021" y="32491"/>
                </a:lnTo>
                <a:lnTo>
                  <a:pt x="29021" y="28688"/>
                </a:lnTo>
                <a:lnTo>
                  <a:pt x="29655" y="28688"/>
                </a:lnTo>
                <a:cubicBezTo>
                  <a:pt x="30823" y="28688"/>
                  <a:pt x="31723" y="29622"/>
                  <a:pt x="31723" y="30790"/>
                </a:cubicBezTo>
                <a:lnTo>
                  <a:pt x="31723" y="32491"/>
                </a:lnTo>
                <a:lnTo>
                  <a:pt x="33658" y="32491"/>
                </a:lnTo>
                <a:lnTo>
                  <a:pt x="33658" y="30790"/>
                </a:lnTo>
                <a:cubicBezTo>
                  <a:pt x="33658" y="28588"/>
                  <a:pt x="31857" y="26787"/>
                  <a:pt x="29655" y="26787"/>
                </a:cubicBezTo>
                <a:lnTo>
                  <a:pt x="29021" y="26787"/>
                </a:lnTo>
                <a:lnTo>
                  <a:pt x="29021" y="15279"/>
                </a:lnTo>
                <a:lnTo>
                  <a:pt x="9341" y="15279"/>
                </a:lnTo>
                <a:lnTo>
                  <a:pt x="9341" y="1"/>
                </a:lnTo>
                <a:lnTo>
                  <a:pt x="7706" y="1"/>
                </a:lnTo>
                <a:lnTo>
                  <a:pt x="7706" y="15279"/>
                </a:lnTo>
                <a:lnTo>
                  <a:pt x="6706" y="15279"/>
                </a:lnTo>
                <a:lnTo>
                  <a:pt x="67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7275936" y="4242436"/>
            <a:ext cx="570524" cy="422645"/>
          </a:xfrm>
          <a:custGeom>
            <a:rect b="b" l="l" r="r" t="t"/>
            <a:pathLst>
              <a:path extrusionOk="0" h="20215" w="27288">
                <a:moveTo>
                  <a:pt x="4604" y="0"/>
                </a:moveTo>
                <a:lnTo>
                  <a:pt x="4604" y="901"/>
                </a:lnTo>
                <a:lnTo>
                  <a:pt x="3637" y="901"/>
                </a:lnTo>
                <a:lnTo>
                  <a:pt x="3637" y="6905"/>
                </a:lnTo>
                <a:lnTo>
                  <a:pt x="1" y="6905"/>
                </a:lnTo>
                <a:lnTo>
                  <a:pt x="1" y="20215"/>
                </a:lnTo>
                <a:lnTo>
                  <a:pt x="27287" y="20215"/>
                </a:lnTo>
                <a:lnTo>
                  <a:pt x="27287" y="6905"/>
                </a:lnTo>
                <a:lnTo>
                  <a:pt x="26053" y="6905"/>
                </a:lnTo>
                <a:lnTo>
                  <a:pt x="26053" y="6004"/>
                </a:lnTo>
                <a:lnTo>
                  <a:pt x="20882" y="6004"/>
                </a:lnTo>
                <a:lnTo>
                  <a:pt x="20882" y="6905"/>
                </a:lnTo>
                <a:lnTo>
                  <a:pt x="18447" y="6905"/>
                </a:lnTo>
                <a:lnTo>
                  <a:pt x="18447" y="901"/>
                </a:lnTo>
                <a:lnTo>
                  <a:pt x="17447" y="901"/>
                </a:lnTo>
                <a:lnTo>
                  <a:pt x="17447" y="0"/>
                </a:lnTo>
                <a:lnTo>
                  <a:pt x="12643" y="0"/>
                </a:lnTo>
                <a:lnTo>
                  <a:pt x="12643" y="901"/>
                </a:lnTo>
                <a:lnTo>
                  <a:pt x="11643" y="901"/>
                </a:lnTo>
                <a:lnTo>
                  <a:pt x="11643" y="6905"/>
                </a:lnTo>
                <a:lnTo>
                  <a:pt x="10375" y="6905"/>
                </a:lnTo>
                <a:lnTo>
                  <a:pt x="10375" y="901"/>
                </a:lnTo>
                <a:lnTo>
                  <a:pt x="9441" y="901"/>
                </a:lnTo>
                <a:lnTo>
                  <a:pt x="94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7"/>
          <p:cNvSpPr/>
          <p:nvPr/>
        </p:nvSpPr>
        <p:spPr>
          <a:xfrm>
            <a:off x="5492120" y="4145483"/>
            <a:ext cx="933164" cy="585849"/>
          </a:xfrm>
          <a:custGeom>
            <a:rect b="b" l="l" r="r" t="t"/>
            <a:pathLst>
              <a:path extrusionOk="0" h="28021" w="44633">
                <a:moveTo>
                  <a:pt x="21650" y="0"/>
                </a:moveTo>
                <a:lnTo>
                  <a:pt x="1" y="7406"/>
                </a:lnTo>
                <a:lnTo>
                  <a:pt x="1" y="28021"/>
                </a:lnTo>
                <a:lnTo>
                  <a:pt x="43265" y="15512"/>
                </a:lnTo>
                <a:lnTo>
                  <a:pt x="44633" y="7906"/>
                </a:lnTo>
                <a:lnTo>
                  <a:pt x="216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7"/>
          <p:cNvSpPr/>
          <p:nvPr/>
        </p:nvSpPr>
        <p:spPr>
          <a:xfrm>
            <a:off x="7924260" y="4167103"/>
            <a:ext cx="569813" cy="463812"/>
          </a:xfrm>
          <a:custGeom>
            <a:rect b="b" l="l" r="r" t="t"/>
            <a:pathLst>
              <a:path extrusionOk="0" h="22184" w="27254">
                <a:moveTo>
                  <a:pt x="1" y="1"/>
                </a:moveTo>
                <a:lnTo>
                  <a:pt x="234" y="22183"/>
                </a:lnTo>
                <a:lnTo>
                  <a:pt x="27253" y="22183"/>
                </a:lnTo>
                <a:lnTo>
                  <a:pt x="27253" y="9307"/>
                </a:lnTo>
                <a:lnTo>
                  <a:pt x="17980" y="1"/>
                </a:lnTo>
                <a:lnTo>
                  <a:pt x="18080" y="9040"/>
                </a:lnTo>
                <a:lnTo>
                  <a:pt x="9007" y="1"/>
                </a:lnTo>
                <a:lnTo>
                  <a:pt x="9107" y="9107"/>
                </a:lnTo>
                <a:lnTo>
                  <a:pt x="9107" y="9107"/>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7"/>
          <p:cNvSpPr/>
          <p:nvPr/>
        </p:nvSpPr>
        <p:spPr>
          <a:xfrm>
            <a:off x="6581473" y="3827626"/>
            <a:ext cx="972220" cy="822982"/>
          </a:xfrm>
          <a:custGeom>
            <a:rect b="b" l="l" r="r" t="t"/>
            <a:pathLst>
              <a:path extrusionOk="0" h="39363" w="46501">
                <a:moveTo>
                  <a:pt x="18013" y="1"/>
                </a:moveTo>
                <a:lnTo>
                  <a:pt x="18013" y="16146"/>
                </a:lnTo>
                <a:lnTo>
                  <a:pt x="15678" y="16146"/>
                </a:lnTo>
                <a:lnTo>
                  <a:pt x="15678" y="23585"/>
                </a:lnTo>
                <a:lnTo>
                  <a:pt x="1" y="23585"/>
                </a:lnTo>
                <a:lnTo>
                  <a:pt x="1" y="34926"/>
                </a:lnTo>
                <a:lnTo>
                  <a:pt x="46500" y="39362"/>
                </a:lnTo>
                <a:lnTo>
                  <a:pt x="46500" y="29656"/>
                </a:lnTo>
                <a:lnTo>
                  <a:pt x="31356" y="29656"/>
                </a:lnTo>
                <a:lnTo>
                  <a:pt x="31356" y="16146"/>
                </a:lnTo>
                <a:lnTo>
                  <a:pt x="21649" y="16146"/>
                </a:lnTo>
                <a:lnTo>
                  <a:pt x="216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7"/>
          <p:cNvSpPr/>
          <p:nvPr/>
        </p:nvSpPr>
        <p:spPr>
          <a:xfrm>
            <a:off x="5663695" y="4086207"/>
            <a:ext cx="182752" cy="209242"/>
          </a:xfrm>
          <a:custGeom>
            <a:rect b="b" l="l" r="r" t="t"/>
            <a:pathLst>
              <a:path extrusionOk="0" h="10008" w="8741">
                <a:moveTo>
                  <a:pt x="1302" y="0"/>
                </a:moveTo>
                <a:lnTo>
                  <a:pt x="1" y="10007"/>
                </a:lnTo>
                <a:lnTo>
                  <a:pt x="8740" y="10007"/>
                </a:lnTo>
                <a:lnTo>
                  <a:pt x="74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7063536" y="4282690"/>
            <a:ext cx="670943" cy="497975"/>
          </a:xfrm>
          <a:custGeom>
            <a:rect b="b" l="l" r="r" t="t"/>
            <a:pathLst>
              <a:path extrusionOk="0" h="23818" w="32091">
                <a:moveTo>
                  <a:pt x="5405" y="0"/>
                </a:moveTo>
                <a:lnTo>
                  <a:pt x="5405" y="1101"/>
                </a:lnTo>
                <a:lnTo>
                  <a:pt x="4204" y="1101"/>
                </a:lnTo>
                <a:lnTo>
                  <a:pt x="4204" y="8140"/>
                </a:lnTo>
                <a:lnTo>
                  <a:pt x="1" y="8140"/>
                </a:lnTo>
                <a:lnTo>
                  <a:pt x="1" y="23817"/>
                </a:lnTo>
                <a:lnTo>
                  <a:pt x="32090" y="23817"/>
                </a:lnTo>
                <a:lnTo>
                  <a:pt x="32090" y="8140"/>
                </a:lnTo>
                <a:lnTo>
                  <a:pt x="30656" y="8140"/>
                </a:lnTo>
                <a:lnTo>
                  <a:pt x="30656" y="7039"/>
                </a:lnTo>
                <a:lnTo>
                  <a:pt x="24585" y="7039"/>
                </a:lnTo>
                <a:lnTo>
                  <a:pt x="24585" y="8140"/>
                </a:lnTo>
                <a:lnTo>
                  <a:pt x="21650" y="8140"/>
                </a:lnTo>
                <a:lnTo>
                  <a:pt x="21650" y="1101"/>
                </a:lnTo>
                <a:lnTo>
                  <a:pt x="20482" y="1101"/>
                </a:lnTo>
                <a:lnTo>
                  <a:pt x="20482" y="0"/>
                </a:lnTo>
                <a:lnTo>
                  <a:pt x="14811" y="0"/>
                </a:lnTo>
                <a:lnTo>
                  <a:pt x="14811" y="1101"/>
                </a:lnTo>
                <a:lnTo>
                  <a:pt x="13677" y="1101"/>
                </a:lnTo>
                <a:lnTo>
                  <a:pt x="13677" y="8140"/>
                </a:lnTo>
                <a:lnTo>
                  <a:pt x="12176" y="8140"/>
                </a:lnTo>
                <a:lnTo>
                  <a:pt x="12176" y="1101"/>
                </a:lnTo>
                <a:lnTo>
                  <a:pt x="11075" y="1101"/>
                </a:lnTo>
                <a:lnTo>
                  <a:pt x="11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1" name="Google Shape;1101;p37"/>
          <p:cNvSpPr/>
          <p:nvPr/>
        </p:nvSpPr>
        <p:spPr>
          <a:xfrm>
            <a:off x="7780293" y="4388006"/>
            <a:ext cx="791600" cy="392664"/>
          </a:xfrm>
          <a:custGeom>
            <a:rect b="b" l="l" r="r" t="t"/>
            <a:pathLst>
              <a:path extrusionOk="0" h="18781" w="37862">
                <a:moveTo>
                  <a:pt x="18914" y="0"/>
                </a:moveTo>
                <a:lnTo>
                  <a:pt x="1" y="6505"/>
                </a:lnTo>
                <a:lnTo>
                  <a:pt x="1" y="18780"/>
                </a:lnTo>
                <a:lnTo>
                  <a:pt x="37861" y="18780"/>
                </a:lnTo>
                <a:lnTo>
                  <a:pt x="37861" y="6505"/>
                </a:lnTo>
                <a:lnTo>
                  <a:pt x="189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5700934" y="4316165"/>
            <a:ext cx="569792" cy="464502"/>
          </a:xfrm>
          <a:custGeom>
            <a:rect b="b" l="l" r="r" t="t"/>
            <a:pathLst>
              <a:path extrusionOk="0" h="22217" w="27253">
                <a:moveTo>
                  <a:pt x="9007" y="1"/>
                </a:moveTo>
                <a:lnTo>
                  <a:pt x="9073" y="9074"/>
                </a:lnTo>
                <a:lnTo>
                  <a:pt x="0" y="1"/>
                </a:lnTo>
                <a:lnTo>
                  <a:pt x="0" y="1"/>
                </a:lnTo>
                <a:lnTo>
                  <a:pt x="234" y="22216"/>
                </a:lnTo>
                <a:lnTo>
                  <a:pt x="27253" y="22216"/>
                </a:lnTo>
                <a:lnTo>
                  <a:pt x="27253" y="9274"/>
                </a:lnTo>
                <a:lnTo>
                  <a:pt x="17980" y="1"/>
                </a:lnTo>
                <a:lnTo>
                  <a:pt x="18046" y="9040"/>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3" name="Google Shape;1103;p37"/>
          <p:cNvSpPr/>
          <p:nvPr/>
        </p:nvSpPr>
        <p:spPr>
          <a:xfrm>
            <a:off x="4689914" y="3927684"/>
            <a:ext cx="971530" cy="852963"/>
          </a:xfrm>
          <a:custGeom>
            <a:rect b="b" l="l" r="r" t="t"/>
            <a:pathLst>
              <a:path extrusionOk="0" h="40797" w="46468">
                <a:moveTo>
                  <a:pt x="18014" y="1"/>
                </a:moveTo>
                <a:lnTo>
                  <a:pt x="18014" y="16145"/>
                </a:lnTo>
                <a:lnTo>
                  <a:pt x="15679" y="16145"/>
                </a:lnTo>
                <a:lnTo>
                  <a:pt x="15679" y="23617"/>
                </a:lnTo>
                <a:lnTo>
                  <a:pt x="1" y="23617"/>
                </a:lnTo>
                <a:lnTo>
                  <a:pt x="1" y="40796"/>
                </a:lnTo>
                <a:lnTo>
                  <a:pt x="46467" y="40796"/>
                </a:lnTo>
                <a:lnTo>
                  <a:pt x="46467" y="29655"/>
                </a:lnTo>
                <a:lnTo>
                  <a:pt x="31356" y="29655"/>
                </a:lnTo>
                <a:lnTo>
                  <a:pt x="31356" y="16145"/>
                </a:lnTo>
                <a:lnTo>
                  <a:pt x="21649" y="16145"/>
                </a:lnTo>
                <a:lnTo>
                  <a:pt x="216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4" name="Google Shape;1104;p37"/>
          <p:cNvSpPr/>
          <p:nvPr/>
        </p:nvSpPr>
        <p:spPr>
          <a:xfrm>
            <a:off x="6206409" y="1251914"/>
            <a:ext cx="868999" cy="2895542"/>
          </a:xfrm>
          <a:custGeom>
            <a:rect b="b" l="l" r="r" t="t"/>
            <a:pathLst>
              <a:path extrusionOk="0" h="138493" w="41564">
                <a:moveTo>
                  <a:pt x="31818" y="0"/>
                </a:moveTo>
                <a:cubicBezTo>
                  <a:pt x="31709" y="0"/>
                  <a:pt x="31599" y="2"/>
                  <a:pt x="31490" y="6"/>
                </a:cubicBezTo>
                <a:cubicBezTo>
                  <a:pt x="27954" y="140"/>
                  <a:pt x="24551" y="2508"/>
                  <a:pt x="23217" y="5777"/>
                </a:cubicBezTo>
                <a:cubicBezTo>
                  <a:pt x="22683" y="7111"/>
                  <a:pt x="22450" y="8512"/>
                  <a:pt x="22183" y="9980"/>
                </a:cubicBezTo>
                <a:cubicBezTo>
                  <a:pt x="20815" y="18119"/>
                  <a:pt x="18881" y="26125"/>
                  <a:pt x="16479" y="33997"/>
                </a:cubicBezTo>
                <a:cubicBezTo>
                  <a:pt x="16012" y="35532"/>
                  <a:pt x="15511" y="37066"/>
                  <a:pt x="14444" y="38300"/>
                </a:cubicBezTo>
                <a:cubicBezTo>
                  <a:pt x="13310" y="39535"/>
                  <a:pt x="11675" y="40202"/>
                  <a:pt x="10208" y="41102"/>
                </a:cubicBezTo>
                <a:cubicBezTo>
                  <a:pt x="8707" y="42070"/>
                  <a:pt x="7439" y="43337"/>
                  <a:pt x="6472" y="44805"/>
                </a:cubicBezTo>
                <a:cubicBezTo>
                  <a:pt x="6338" y="44872"/>
                  <a:pt x="6171" y="45005"/>
                  <a:pt x="6038" y="45072"/>
                </a:cubicBezTo>
                <a:cubicBezTo>
                  <a:pt x="3003" y="47374"/>
                  <a:pt x="768" y="50776"/>
                  <a:pt x="367" y="54579"/>
                </a:cubicBezTo>
                <a:cubicBezTo>
                  <a:pt x="0" y="58215"/>
                  <a:pt x="1268" y="61851"/>
                  <a:pt x="2969" y="65086"/>
                </a:cubicBezTo>
                <a:cubicBezTo>
                  <a:pt x="5137" y="69256"/>
                  <a:pt x="7372" y="73559"/>
                  <a:pt x="9174" y="77996"/>
                </a:cubicBezTo>
                <a:cubicBezTo>
                  <a:pt x="11008" y="82399"/>
                  <a:pt x="13043" y="87269"/>
                  <a:pt x="11942" y="92172"/>
                </a:cubicBezTo>
                <a:cubicBezTo>
                  <a:pt x="11175" y="95508"/>
                  <a:pt x="8940" y="98410"/>
                  <a:pt x="8640" y="101779"/>
                </a:cubicBezTo>
                <a:cubicBezTo>
                  <a:pt x="8273" y="106216"/>
                  <a:pt x="11275" y="110252"/>
                  <a:pt x="11475" y="114655"/>
                </a:cubicBezTo>
                <a:cubicBezTo>
                  <a:pt x="11609" y="117591"/>
                  <a:pt x="10508" y="120393"/>
                  <a:pt x="9674" y="123161"/>
                </a:cubicBezTo>
                <a:cubicBezTo>
                  <a:pt x="9040" y="125229"/>
                  <a:pt x="8673" y="127398"/>
                  <a:pt x="8973" y="129566"/>
                </a:cubicBezTo>
                <a:cubicBezTo>
                  <a:pt x="9307" y="132201"/>
                  <a:pt x="10775" y="134503"/>
                  <a:pt x="10808" y="137205"/>
                </a:cubicBezTo>
                <a:cubicBezTo>
                  <a:pt x="10808" y="137538"/>
                  <a:pt x="10808" y="137872"/>
                  <a:pt x="10975" y="138139"/>
                </a:cubicBezTo>
                <a:cubicBezTo>
                  <a:pt x="11091" y="138348"/>
                  <a:pt x="11322" y="138493"/>
                  <a:pt x="11541" y="138493"/>
                </a:cubicBezTo>
                <a:cubicBezTo>
                  <a:pt x="11636" y="138493"/>
                  <a:pt x="11728" y="138466"/>
                  <a:pt x="11809" y="138405"/>
                </a:cubicBezTo>
                <a:cubicBezTo>
                  <a:pt x="12009" y="138239"/>
                  <a:pt x="12042" y="137938"/>
                  <a:pt x="12042" y="137705"/>
                </a:cubicBezTo>
                <a:cubicBezTo>
                  <a:pt x="12042" y="136404"/>
                  <a:pt x="11775" y="134870"/>
                  <a:pt x="12109" y="133569"/>
                </a:cubicBezTo>
                <a:cubicBezTo>
                  <a:pt x="12142" y="133435"/>
                  <a:pt x="12176" y="133302"/>
                  <a:pt x="12276" y="133202"/>
                </a:cubicBezTo>
                <a:cubicBezTo>
                  <a:pt x="12421" y="133038"/>
                  <a:pt x="12574" y="132971"/>
                  <a:pt x="12725" y="132971"/>
                </a:cubicBezTo>
                <a:cubicBezTo>
                  <a:pt x="13096" y="132971"/>
                  <a:pt x="13454" y="133370"/>
                  <a:pt x="13643" y="133702"/>
                </a:cubicBezTo>
                <a:cubicBezTo>
                  <a:pt x="14010" y="134436"/>
                  <a:pt x="13543" y="135303"/>
                  <a:pt x="13443" y="136070"/>
                </a:cubicBezTo>
                <a:cubicBezTo>
                  <a:pt x="13310" y="136704"/>
                  <a:pt x="13277" y="137638"/>
                  <a:pt x="13810" y="138139"/>
                </a:cubicBezTo>
                <a:cubicBezTo>
                  <a:pt x="13907" y="138226"/>
                  <a:pt x="13997" y="138265"/>
                  <a:pt x="14080" y="138265"/>
                </a:cubicBezTo>
                <a:cubicBezTo>
                  <a:pt x="14629" y="138265"/>
                  <a:pt x="14895" y="136585"/>
                  <a:pt x="15011" y="136237"/>
                </a:cubicBezTo>
                <a:cubicBezTo>
                  <a:pt x="15345" y="135070"/>
                  <a:pt x="15712" y="133936"/>
                  <a:pt x="15812" y="132735"/>
                </a:cubicBezTo>
                <a:cubicBezTo>
                  <a:pt x="15845" y="131901"/>
                  <a:pt x="15945" y="131067"/>
                  <a:pt x="15978" y="130233"/>
                </a:cubicBezTo>
                <a:cubicBezTo>
                  <a:pt x="16012" y="129799"/>
                  <a:pt x="16012" y="129366"/>
                  <a:pt x="16045" y="128965"/>
                </a:cubicBezTo>
                <a:cubicBezTo>
                  <a:pt x="16145" y="128632"/>
                  <a:pt x="16312" y="128365"/>
                  <a:pt x="16379" y="128065"/>
                </a:cubicBezTo>
                <a:cubicBezTo>
                  <a:pt x="17146" y="126430"/>
                  <a:pt x="19014" y="125530"/>
                  <a:pt x="19781" y="123895"/>
                </a:cubicBezTo>
                <a:cubicBezTo>
                  <a:pt x="20715" y="121860"/>
                  <a:pt x="19648" y="119292"/>
                  <a:pt x="20515" y="117224"/>
                </a:cubicBezTo>
                <a:cubicBezTo>
                  <a:pt x="21482" y="114922"/>
                  <a:pt x="24518" y="113754"/>
                  <a:pt x="24952" y="111286"/>
                </a:cubicBezTo>
                <a:cubicBezTo>
                  <a:pt x="25152" y="110018"/>
                  <a:pt x="24551" y="108751"/>
                  <a:pt x="24318" y="107450"/>
                </a:cubicBezTo>
                <a:cubicBezTo>
                  <a:pt x="23884" y="105215"/>
                  <a:pt x="24685" y="102780"/>
                  <a:pt x="26353" y="101212"/>
                </a:cubicBezTo>
                <a:cubicBezTo>
                  <a:pt x="27353" y="100278"/>
                  <a:pt x="28621" y="99611"/>
                  <a:pt x="29521" y="98610"/>
                </a:cubicBezTo>
                <a:cubicBezTo>
                  <a:pt x="31690" y="96209"/>
                  <a:pt x="31289" y="92739"/>
                  <a:pt x="31223" y="89771"/>
                </a:cubicBezTo>
                <a:cubicBezTo>
                  <a:pt x="31156" y="81164"/>
                  <a:pt x="31823" y="72992"/>
                  <a:pt x="35226" y="64920"/>
                </a:cubicBezTo>
                <a:cubicBezTo>
                  <a:pt x="37727" y="59015"/>
                  <a:pt x="36627" y="52077"/>
                  <a:pt x="36460" y="45873"/>
                </a:cubicBezTo>
                <a:cubicBezTo>
                  <a:pt x="36293" y="39468"/>
                  <a:pt x="36960" y="32997"/>
                  <a:pt x="38361" y="26692"/>
                </a:cubicBezTo>
                <a:cubicBezTo>
                  <a:pt x="39362" y="22356"/>
                  <a:pt x="40696" y="18053"/>
                  <a:pt x="41230" y="13649"/>
                </a:cubicBezTo>
                <a:cubicBezTo>
                  <a:pt x="41563" y="10681"/>
                  <a:pt x="41497" y="7645"/>
                  <a:pt x="40196" y="5077"/>
                </a:cubicBezTo>
                <a:cubicBezTo>
                  <a:pt x="38612" y="2006"/>
                  <a:pt x="35243" y="0"/>
                  <a:pt x="318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6325609" y="4101350"/>
            <a:ext cx="703726" cy="679306"/>
          </a:xfrm>
          <a:custGeom>
            <a:rect b="b" l="l" r="r" t="t"/>
            <a:pathLst>
              <a:path extrusionOk="0" h="32491" w="33659">
                <a:moveTo>
                  <a:pt x="5104" y="1"/>
                </a:moveTo>
                <a:lnTo>
                  <a:pt x="5104" y="15278"/>
                </a:lnTo>
                <a:lnTo>
                  <a:pt x="1" y="15278"/>
                </a:lnTo>
                <a:lnTo>
                  <a:pt x="1" y="32490"/>
                </a:lnTo>
                <a:lnTo>
                  <a:pt x="29021" y="32490"/>
                </a:lnTo>
                <a:lnTo>
                  <a:pt x="29021" y="28688"/>
                </a:lnTo>
                <a:lnTo>
                  <a:pt x="29655" y="28688"/>
                </a:lnTo>
                <a:cubicBezTo>
                  <a:pt x="30823" y="28688"/>
                  <a:pt x="31757" y="29622"/>
                  <a:pt x="31757" y="30789"/>
                </a:cubicBezTo>
                <a:lnTo>
                  <a:pt x="31757" y="32490"/>
                </a:lnTo>
                <a:lnTo>
                  <a:pt x="33658" y="32490"/>
                </a:lnTo>
                <a:lnTo>
                  <a:pt x="33658" y="30789"/>
                </a:lnTo>
                <a:cubicBezTo>
                  <a:pt x="33658" y="28554"/>
                  <a:pt x="31857" y="26786"/>
                  <a:pt x="29655" y="26786"/>
                </a:cubicBezTo>
                <a:lnTo>
                  <a:pt x="29021" y="26786"/>
                </a:lnTo>
                <a:lnTo>
                  <a:pt x="29021" y="15278"/>
                </a:lnTo>
                <a:lnTo>
                  <a:pt x="9341" y="15278"/>
                </a:lnTo>
                <a:lnTo>
                  <a:pt x="9341" y="1"/>
                </a:lnTo>
                <a:lnTo>
                  <a:pt x="7740" y="1"/>
                </a:lnTo>
                <a:lnTo>
                  <a:pt x="7740" y="15278"/>
                </a:lnTo>
                <a:lnTo>
                  <a:pt x="6739" y="15278"/>
                </a:lnTo>
                <a:lnTo>
                  <a:pt x="6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73" name="Shape 1373"/>
        <p:cNvGrpSpPr/>
        <p:nvPr/>
      </p:nvGrpSpPr>
      <p:grpSpPr>
        <a:xfrm>
          <a:off x="0" y="0"/>
          <a:ext cx="0" cy="0"/>
          <a:chOff x="0" y="0"/>
          <a:chExt cx="0" cy="0"/>
        </a:xfrm>
      </p:grpSpPr>
      <p:sp>
        <p:nvSpPr>
          <p:cNvPr id="1374" name="Google Shape;1374;p7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Summary of ARIMA Models</a:t>
            </a:r>
            <a:endParaRPr/>
          </a:p>
        </p:txBody>
      </p:sp>
      <p:sp>
        <p:nvSpPr>
          <p:cNvPr id="1375" name="Google Shape;1375;p73"/>
          <p:cNvSpPr txBox="1"/>
          <p:nvPr>
            <p:ph idx="1" type="body"/>
          </p:nvPr>
        </p:nvSpPr>
        <p:spPr>
          <a:xfrm>
            <a:off x="1001150" y="1372750"/>
            <a:ext cx="7347900" cy="34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CO</a:t>
            </a:r>
            <a:endParaRPr sz="1200"/>
          </a:p>
          <a:p>
            <a:pPr indent="-304800" lvl="0" marL="457200" rtl="0" algn="l">
              <a:lnSpc>
                <a:spcPct val="100000"/>
              </a:lnSpc>
              <a:spcBef>
                <a:spcPts val="0"/>
              </a:spcBef>
              <a:spcAft>
                <a:spcPts val="0"/>
              </a:spcAft>
              <a:buSzPts val="1200"/>
              <a:buChar char="●"/>
            </a:pPr>
            <a:r>
              <a:rPr lang="en-GB" sz="1200"/>
              <a:t>  All coefficients are statistically significant</a:t>
            </a:r>
            <a:endParaRPr sz="1200"/>
          </a:p>
          <a:p>
            <a:pPr indent="-304800" lvl="0" marL="457200" rtl="0" algn="l">
              <a:lnSpc>
                <a:spcPct val="100000"/>
              </a:lnSpc>
              <a:spcBef>
                <a:spcPts val="0"/>
              </a:spcBef>
              <a:spcAft>
                <a:spcPts val="0"/>
              </a:spcAft>
              <a:buSzPts val="1200"/>
              <a:buChar char="●"/>
            </a:pPr>
            <a:r>
              <a:rPr lang="en-GB" sz="1200"/>
              <a:t>  The errors caused are white noise</a:t>
            </a:r>
            <a:endParaRPr sz="1200"/>
          </a:p>
          <a:p>
            <a:pPr indent="-304800" lvl="0" marL="457200" rtl="0" algn="l">
              <a:lnSpc>
                <a:spcPct val="100000"/>
              </a:lnSpc>
              <a:spcBef>
                <a:spcPts val="0"/>
              </a:spcBef>
              <a:spcAft>
                <a:spcPts val="0"/>
              </a:spcAft>
              <a:buSzPts val="1200"/>
              <a:buChar char="●"/>
            </a:pPr>
            <a:r>
              <a:rPr lang="en-GB" sz="1200"/>
              <a:t>  The residuals show no variances</a:t>
            </a:r>
            <a:endParaRPr sz="1200"/>
          </a:p>
          <a:p>
            <a:pPr indent="-304800" lvl="0" marL="457200" rtl="0" algn="l">
              <a:lnSpc>
                <a:spcPct val="100000"/>
              </a:lnSpc>
              <a:spcBef>
                <a:spcPts val="0"/>
              </a:spcBef>
              <a:spcAft>
                <a:spcPts val="0"/>
              </a:spcAft>
              <a:buSzPts val="1200"/>
              <a:buChar char="●"/>
            </a:pPr>
            <a:r>
              <a:rPr lang="en-GB" sz="1200"/>
              <a:t>  Data is normally distributed against an alternative of another distribution</a:t>
            </a:r>
            <a:endParaRPr sz="1200"/>
          </a:p>
          <a:p>
            <a:pPr indent="0" lvl="0" marL="0" rtl="0" algn="l">
              <a:lnSpc>
                <a:spcPct val="100000"/>
              </a:lnSpc>
              <a:spcBef>
                <a:spcPts val="0"/>
              </a:spcBef>
              <a:spcAft>
                <a:spcPts val="0"/>
              </a:spcAft>
              <a:buNone/>
            </a:pPr>
            <a:r>
              <a:rPr lang="en-GB" sz="1200"/>
              <a:t>HC</a:t>
            </a:r>
            <a:endParaRPr sz="1200"/>
          </a:p>
          <a:p>
            <a:pPr indent="-304800" lvl="0" marL="457200" rtl="0" algn="l">
              <a:lnSpc>
                <a:spcPct val="100000"/>
              </a:lnSpc>
              <a:spcBef>
                <a:spcPts val="0"/>
              </a:spcBef>
              <a:spcAft>
                <a:spcPts val="0"/>
              </a:spcAft>
              <a:buSzPts val="1200"/>
              <a:buChar char="●"/>
            </a:pPr>
            <a:r>
              <a:rPr lang="en-GB" sz="1200"/>
              <a:t>  All coefficients are statistically significant</a:t>
            </a:r>
            <a:endParaRPr sz="1200"/>
          </a:p>
          <a:p>
            <a:pPr indent="-304800" lvl="0" marL="457200" rtl="0" algn="l">
              <a:lnSpc>
                <a:spcPct val="100000"/>
              </a:lnSpc>
              <a:spcBef>
                <a:spcPts val="0"/>
              </a:spcBef>
              <a:spcAft>
                <a:spcPts val="0"/>
              </a:spcAft>
              <a:buSzPts val="1200"/>
              <a:buChar char="●"/>
            </a:pPr>
            <a:r>
              <a:rPr lang="en-GB" sz="1200"/>
              <a:t>  The errors caused are white noise</a:t>
            </a:r>
            <a:endParaRPr sz="1200"/>
          </a:p>
          <a:p>
            <a:pPr indent="-304800" lvl="0" marL="457200" rtl="0" algn="l">
              <a:lnSpc>
                <a:spcPct val="100000"/>
              </a:lnSpc>
              <a:spcBef>
                <a:spcPts val="0"/>
              </a:spcBef>
              <a:spcAft>
                <a:spcPts val="0"/>
              </a:spcAft>
              <a:buSzPts val="1200"/>
              <a:buChar char="●"/>
            </a:pPr>
            <a:r>
              <a:rPr lang="en-GB" sz="1200"/>
              <a:t>  The residuals show variances</a:t>
            </a:r>
            <a:endParaRPr sz="1200"/>
          </a:p>
          <a:p>
            <a:pPr indent="-304800" lvl="0" marL="457200" rtl="0" algn="l">
              <a:lnSpc>
                <a:spcPct val="100000"/>
              </a:lnSpc>
              <a:spcBef>
                <a:spcPts val="0"/>
              </a:spcBef>
              <a:spcAft>
                <a:spcPts val="0"/>
              </a:spcAft>
              <a:buSzPts val="1200"/>
              <a:buChar char="●"/>
            </a:pPr>
            <a:r>
              <a:rPr lang="en-GB" sz="1200"/>
              <a:t>  Data is not normally distributed against an alternative of another distribution</a:t>
            </a:r>
            <a:endParaRPr sz="1200"/>
          </a:p>
          <a:p>
            <a:pPr indent="0" lvl="0" marL="0" rtl="0" algn="l">
              <a:lnSpc>
                <a:spcPct val="100000"/>
              </a:lnSpc>
              <a:spcBef>
                <a:spcPts val="0"/>
              </a:spcBef>
              <a:spcAft>
                <a:spcPts val="0"/>
              </a:spcAft>
              <a:buNone/>
            </a:pPr>
            <a:r>
              <a:rPr lang="en-GB" sz="1200"/>
              <a:t>NO2</a:t>
            </a:r>
            <a:endParaRPr sz="1200"/>
          </a:p>
          <a:p>
            <a:pPr indent="-304800" lvl="0" marL="457200" rtl="0" algn="l">
              <a:lnSpc>
                <a:spcPct val="100000"/>
              </a:lnSpc>
              <a:spcBef>
                <a:spcPts val="0"/>
              </a:spcBef>
              <a:spcAft>
                <a:spcPts val="0"/>
              </a:spcAft>
              <a:buSzPts val="1200"/>
              <a:buChar char="●"/>
            </a:pPr>
            <a:r>
              <a:rPr lang="en-GB" sz="1200"/>
              <a:t>  RH is not statistically significant as its p-value is 0.302 which is &gt; 0.05</a:t>
            </a:r>
            <a:endParaRPr sz="1200"/>
          </a:p>
          <a:p>
            <a:pPr indent="-304800" lvl="0" marL="457200" rtl="0" algn="l">
              <a:lnSpc>
                <a:spcPct val="100000"/>
              </a:lnSpc>
              <a:spcBef>
                <a:spcPts val="0"/>
              </a:spcBef>
              <a:spcAft>
                <a:spcPts val="0"/>
              </a:spcAft>
              <a:buSzPts val="1200"/>
              <a:buChar char="●"/>
            </a:pPr>
            <a:r>
              <a:rPr lang="en-GB" sz="1200"/>
              <a:t>  The errors caused are not white noise</a:t>
            </a:r>
            <a:endParaRPr sz="1200"/>
          </a:p>
          <a:p>
            <a:pPr indent="-304800" lvl="0" marL="457200" rtl="0" algn="l">
              <a:lnSpc>
                <a:spcPct val="100000"/>
              </a:lnSpc>
              <a:spcBef>
                <a:spcPts val="0"/>
              </a:spcBef>
              <a:spcAft>
                <a:spcPts val="0"/>
              </a:spcAft>
              <a:buSzPts val="1200"/>
              <a:buChar char="●"/>
            </a:pPr>
            <a:r>
              <a:rPr lang="en-GB" sz="1200"/>
              <a:t>  The residuals show variances</a:t>
            </a:r>
            <a:endParaRPr sz="1200"/>
          </a:p>
          <a:p>
            <a:pPr indent="-304800" lvl="0" marL="457200" rtl="0" algn="l">
              <a:lnSpc>
                <a:spcPct val="100000"/>
              </a:lnSpc>
              <a:spcBef>
                <a:spcPts val="0"/>
              </a:spcBef>
              <a:spcAft>
                <a:spcPts val="0"/>
              </a:spcAft>
              <a:buSzPts val="1200"/>
              <a:buChar char="●"/>
            </a:pPr>
            <a:r>
              <a:rPr lang="en-GB" sz="1200"/>
              <a:t>  Data is normally distributed against an alternative of another distribution</a:t>
            </a:r>
            <a:endParaRPr sz="1200"/>
          </a:p>
          <a:p>
            <a:pPr indent="0" lvl="0" marL="0" rtl="0" algn="l">
              <a:lnSpc>
                <a:spcPct val="100000"/>
              </a:lnSpc>
              <a:spcBef>
                <a:spcPts val="0"/>
              </a:spcBef>
              <a:spcAft>
                <a:spcPts val="0"/>
              </a:spcAft>
              <a:buNone/>
            </a:pPr>
            <a:r>
              <a:rPr lang="en-GB" sz="1200"/>
              <a:t>O3</a:t>
            </a:r>
            <a:endParaRPr sz="1200"/>
          </a:p>
          <a:p>
            <a:pPr indent="-304800" lvl="0" marL="457200" rtl="0" algn="l">
              <a:lnSpc>
                <a:spcPct val="100000"/>
              </a:lnSpc>
              <a:spcBef>
                <a:spcPts val="0"/>
              </a:spcBef>
              <a:spcAft>
                <a:spcPts val="0"/>
              </a:spcAft>
              <a:buSzPts val="1200"/>
              <a:buChar char="●"/>
            </a:pPr>
            <a:r>
              <a:rPr lang="en-GB" sz="1200"/>
              <a:t>  RH is not statistically significant as its p-value is 0.743 which is &gt; 0.05</a:t>
            </a:r>
            <a:endParaRPr sz="1200"/>
          </a:p>
          <a:p>
            <a:pPr indent="-304800" lvl="0" marL="457200" rtl="0" algn="l">
              <a:lnSpc>
                <a:spcPct val="100000"/>
              </a:lnSpc>
              <a:spcBef>
                <a:spcPts val="0"/>
              </a:spcBef>
              <a:spcAft>
                <a:spcPts val="0"/>
              </a:spcAft>
              <a:buSzPts val="1200"/>
              <a:buChar char="●"/>
            </a:pPr>
            <a:r>
              <a:rPr lang="en-GB" sz="1200"/>
              <a:t>  The errors caused are not white noise</a:t>
            </a:r>
            <a:endParaRPr sz="1200"/>
          </a:p>
          <a:p>
            <a:pPr indent="-304800" lvl="0" marL="457200" rtl="0" algn="l">
              <a:lnSpc>
                <a:spcPct val="100000"/>
              </a:lnSpc>
              <a:spcBef>
                <a:spcPts val="0"/>
              </a:spcBef>
              <a:spcAft>
                <a:spcPts val="0"/>
              </a:spcAft>
              <a:buSzPts val="1200"/>
              <a:buChar char="●"/>
            </a:pPr>
            <a:r>
              <a:rPr lang="en-GB" sz="1200"/>
              <a:t>  The residuals show no variances</a:t>
            </a:r>
            <a:endParaRPr sz="1200"/>
          </a:p>
          <a:p>
            <a:pPr indent="-304800" lvl="0" marL="457200" rtl="0" algn="l">
              <a:lnSpc>
                <a:spcPct val="100000"/>
              </a:lnSpc>
              <a:spcBef>
                <a:spcPts val="0"/>
              </a:spcBef>
              <a:spcAft>
                <a:spcPts val="0"/>
              </a:spcAft>
              <a:buSzPts val="1200"/>
              <a:buChar char="●"/>
            </a:pPr>
            <a:r>
              <a:rPr lang="en-GB" sz="1200"/>
              <a:t>  Data is not normally distributed against an alternative of another distribution</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79" name="Shape 1379"/>
        <p:cNvGrpSpPr/>
        <p:nvPr/>
      </p:nvGrpSpPr>
      <p:grpSpPr>
        <a:xfrm>
          <a:off x="0" y="0"/>
          <a:ext cx="0" cy="0"/>
          <a:chOff x="0" y="0"/>
          <a:chExt cx="0" cy="0"/>
        </a:xfrm>
      </p:grpSpPr>
      <p:sp>
        <p:nvSpPr>
          <p:cNvPr id="1380" name="Google Shape;1380;p7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Summary of ARIMA Models</a:t>
            </a:r>
            <a:endParaRPr/>
          </a:p>
        </p:txBody>
      </p:sp>
      <p:sp>
        <p:nvSpPr>
          <p:cNvPr id="1381" name="Google Shape;1381;p74"/>
          <p:cNvSpPr txBox="1"/>
          <p:nvPr>
            <p:ph idx="1" type="body"/>
          </p:nvPr>
        </p:nvSpPr>
        <p:spPr>
          <a:xfrm>
            <a:off x="1001150" y="1372750"/>
            <a:ext cx="73479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In conclusion, each model will need to be tuned further using their respective orders collected through the autocorrelation and partial autocorrelation plots. Based on the residuals from all the models, it is generally centered to 0 which means it is generally correct however there are a lot of spikes which means the residuals are very staggered. The histogram suggest that the residual may not be normal as they are left skewed, left skewed, right skewed and right skewed respectively for CO,HC,NO2,O3. There is also a spike in correlogram value of 7. This is likely due to the fact that there is a seasonality of 7 in this Time Series which makes lag 7 an important values. This will be remedied using SARIMA as it takes into account for seasonality.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85" name="Shape 1385"/>
        <p:cNvGrpSpPr/>
        <p:nvPr/>
      </p:nvGrpSpPr>
      <p:grpSpPr>
        <a:xfrm>
          <a:off x="0" y="0"/>
          <a:ext cx="0" cy="0"/>
          <a:chOff x="0" y="0"/>
          <a:chExt cx="0" cy="0"/>
        </a:xfrm>
      </p:grpSpPr>
      <p:pic>
        <p:nvPicPr>
          <p:cNvPr id="1386" name="Google Shape;1386;p75"/>
          <p:cNvPicPr preferRelativeResize="0"/>
          <p:nvPr/>
        </p:nvPicPr>
        <p:blipFill rotWithShape="1">
          <a:blip r:embed="rId3">
            <a:alphaModFix/>
          </a:blip>
          <a:srcRect b="7586" l="4067" r="13253" t="10311"/>
          <a:stretch/>
        </p:blipFill>
        <p:spPr>
          <a:xfrm>
            <a:off x="4571995" y="1358700"/>
            <a:ext cx="3389357" cy="1892400"/>
          </a:xfrm>
          <a:prstGeom prst="rect">
            <a:avLst/>
          </a:prstGeom>
          <a:noFill/>
          <a:ln>
            <a:noFill/>
          </a:ln>
        </p:spPr>
      </p:pic>
      <p:pic>
        <p:nvPicPr>
          <p:cNvPr id="1387" name="Google Shape;1387;p75"/>
          <p:cNvPicPr preferRelativeResize="0"/>
          <p:nvPr/>
        </p:nvPicPr>
        <p:blipFill rotWithShape="1">
          <a:blip r:embed="rId4">
            <a:alphaModFix/>
          </a:blip>
          <a:srcRect b="7098" l="4381" r="12939" t="10832"/>
          <a:stretch/>
        </p:blipFill>
        <p:spPr>
          <a:xfrm>
            <a:off x="1182638" y="1358700"/>
            <a:ext cx="3389357" cy="1892400"/>
          </a:xfrm>
          <a:prstGeom prst="rect">
            <a:avLst/>
          </a:prstGeom>
          <a:noFill/>
          <a:ln>
            <a:noFill/>
          </a:ln>
        </p:spPr>
      </p:pic>
      <p:sp>
        <p:nvSpPr>
          <p:cNvPr id="1388" name="Google Shape;1388;p7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ARIMA predicts Interpolated</a:t>
            </a:r>
            <a:endParaRPr/>
          </a:p>
        </p:txBody>
      </p:sp>
      <p:pic>
        <p:nvPicPr>
          <p:cNvPr id="1389" name="Google Shape;1389;p75"/>
          <p:cNvPicPr preferRelativeResize="0"/>
          <p:nvPr/>
        </p:nvPicPr>
        <p:blipFill rotWithShape="1">
          <a:blip r:embed="rId5">
            <a:alphaModFix/>
          </a:blip>
          <a:srcRect b="6879" l="5002" r="12319" t="11025"/>
          <a:stretch/>
        </p:blipFill>
        <p:spPr>
          <a:xfrm>
            <a:off x="1182638" y="3251100"/>
            <a:ext cx="3389357" cy="1892400"/>
          </a:xfrm>
          <a:prstGeom prst="rect">
            <a:avLst/>
          </a:prstGeom>
          <a:noFill/>
          <a:ln>
            <a:noFill/>
          </a:ln>
        </p:spPr>
      </p:pic>
      <p:pic>
        <p:nvPicPr>
          <p:cNvPr id="1390" name="Google Shape;1390;p75"/>
          <p:cNvPicPr preferRelativeResize="0"/>
          <p:nvPr/>
        </p:nvPicPr>
        <p:blipFill rotWithShape="1">
          <a:blip r:embed="rId6">
            <a:alphaModFix/>
          </a:blip>
          <a:srcRect b="7191" l="4167" r="13154" t="10713"/>
          <a:stretch/>
        </p:blipFill>
        <p:spPr>
          <a:xfrm>
            <a:off x="4571995" y="3251100"/>
            <a:ext cx="3389357" cy="1892400"/>
          </a:xfrm>
          <a:prstGeom prst="rect">
            <a:avLst/>
          </a:prstGeom>
          <a:noFill/>
          <a:ln>
            <a:noFill/>
          </a:ln>
        </p:spPr>
      </p:pic>
      <p:pic>
        <p:nvPicPr>
          <p:cNvPr id="1391" name="Google Shape;1391;p75"/>
          <p:cNvPicPr preferRelativeResize="0"/>
          <p:nvPr/>
        </p:nvPicPr>
        <p:blipFill>
          <a:blip r:embed="rId7">
            <a:alphaModFix/>
          </a:blip>
          <a:stretch>
            <a:fillRect/>
          </a:stretch>
        </p:blipFill>
        <p:spPr>
          <a:xfrm>
            <a:off x="1229150" y="1358700"/>
            <a:ext cx="3296348" cy="1892400"/>
          </a:xfrm>
          <a:prstGeom prst="rect">
            <a:avLst/>
          </a:prstGeom>
          <a:noFill/>
          <a:ln>
            <a:noFill/>
          </a:ln>
        </p:spPr>
      </p:pic>
      <p:pic>
        <p:nvPicPr>
          <p:cNvPr id="1392" name="Google Shape;1392;p75"/>
          <p:cNvPicPr preferRelativeResize="0"/>
          <p:nvPr/>
        </p:nvPicPr>
        <p:blipFill>
          <a:blip r:embed="rId8">
            <a:alphaModFix/>
          </a:blip>
          <a:stretch>
            <a:fillRect/>
          </a:stretch>
        </p:blipFill>
        <p:spPr>
          <a:xfrm>
            <a:off x="1238443" y="3251100"/>
            <a:ext cx="3277759" cy="1892400"/>
          </a:xfrm>
          <a:prstGeom prst="rect">
            <a:avLst/>
          </a:prstGeom>
          <a:noFill/>
          <a:ln>
            <a:noFill/>
          </a:ln>
        </p:spPr>
      </p:pic>
      <p:pic>
        <p:nvPicPr>
          <p:cNvPr id="1393" name="Google Shape;1393;p75"/>
          <p:cNvPicPr preferRelativeResize="0"/>
          <p:nvPr/>
        </p:nvPicPr>
        <p:blipFill>
          <a:blip r:embed="rId9">
            <a:alphaModFix/>
          </a:blip>
          <a:stretch>
            <a:fillRect/>
          </a:stretch>
        </p:blipFill>
        <p:spPr>
          <a:xfrm>
            <a:off x="4572000" y="1358700"/>
            <a:ext cx="3389351" cy="1983864"/>
          </a:xfrm>
          <a:prstGeom prst="rect">
            <a:avLst/>
          </a:prstGeom>
          <a:noFill/>
          <a:ln>
            <a:noFill/>
          </a:ln>
        </p:spPr>
      </p:pic>
      <p:pic>
        <p:nvPicPr>
          <p:cNvPr id="1394" name="Google Shape;1394;p75"/>
          <p:cNvPicPr preferRelativeResize="0"/>
          <p:nvPr/>
        </p:nvPicPr>
        <p:blipFill>
          <a:blip r:embed="rId10">
            <a:alphaModFix/>
          </a:blip>
          <a:stretch>
            <a:fillRect/>
          </a:stretch>
        </p:blipFill>
        <p:spPr>
          <a:xfrm>
            <a:off x="4640837" y="3251100"/>
            <a:ext cx="3251669" cy="1892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98" name="Shape 1398"/>
        <p:cNvGrpSpPr/>
        <p:nvPr/>
      </p:nvGrpSpPr>
      <p:grpSpPr>
        <a:xfrm>
          <a:off x="0" y="0"/>
          <a:ext cx="0" cy="0"/>
          <a:chOff x="0" y="0"/>
          <a:chExt cx="0" cy="0"/>
        </a:xfrm>
      </p:grpSpPr>
      <p:pic>
        <p:nvPicPr>
          <p:cNvPr id="1399" name="Google Shape;1399;p76"/>
          <p:cNvPicPr preferRelativeResize="0"/>
          <p:nvPr/>
        </p:nvPicPr>
        <p:blipFill rotWithShape="1">
          <a:blip r:embed="rId3">
            <a:alphaModFix/>
          </a:blip>
          <a:srcRect b="7586" l="4067" r="13253" t="10311"/>
          <a:stretch/>
        </p:blipFill>
        <p:spPr>
          <a:xfrm>
            <a:off x="4571995" y="1358700"/>
            <a:ext cx="3389357" cy="1892400"/>
          </a:xfrm>
          <a:prstGeom prst="rect">
            <a:avLst/>
          </a:prstGeom>
          <a:noFill/>
          <a:ln>
            <a:noFill/>
          </a:ln>
        </p:spPr>
      </p:pic>
      <p:pic>
        <p:nvPicPr>
          <p:cNvPr id="1400" name="Google Shape;1400;p76"/>
          <p:cNvPicPr preferRelativeResize="0"/>
          <p:nvPr/>
        </p:nvPicPr>
        <p:blipFill rotWithShape="1">
          <a:blip r:embed="rId4">
            <a:alphaModFix/>
          </a:blip>
          <a:srcRect b="7098" l="4381" r="12939" t="10832"/>
          <a:stretch/>
        </p:blipFill>
        <p:spPr>
          <a:xfrm>
            <a:off x="1182638" y="1358700"/>
            <a:ext cx="3389357" cy="1892400"/>
          </a:xfrm>
          <a:prstGeom prst="rect">
            <a:avLst/>
          </a:prstGeom>
          <a:noFill/>
          <a:ln>
            <a:noFill/>
          </a:ln>
        </p:spPr>
      </p:pic>
      <p:sp>
        <p:nvSpPr>
          <p:cNvPr id="1401" name="Google Shape;1401;p7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ARIMA predicts Original</a:t>
            </a:r>
            <a:endParaRPr/>
          </a:p>
        </p:txBody>
      </p:sp>
      <p:pic>
        <p:nvPicPr>
          <p:cNvPr id="1402" name="Google Shape;1402;p76"/>
          <p:cNvPicPr preferRelativeResize="0"/>
          <p:nvPr/>
        </p:nvPicPr>
        <p:blipFill rotWithShape="1">
          <a:blip r:embed="rId5">
            <a:alphaModFix/>
          </a:blip>
          <a:srcRect b="6879" l="5002" r="12319" t="11025"/>
          <a:stretch/>
        </p:blipFill>
        <p:spPr>
          <a:xfrm>
            <a:off x="1182638" y="3251100"/>
            <a:ext cx="3389357" cy="1892400"/>
          </a:xfrm>
          <a:prstGeom prst="rect">
            <a:avLst/>
          </a:prstGeom>
          <a:noFill/>
          <a:ln>
            <a:noFill/>
          </a:ln>
        </p:spPr>
      </p:pic>
      <p:pic>
        <p:nvPicPr>
          <p:cNvPr id="1403" name="Google Shape;1403;p76"/>
          <p:cNvPicPr preferRelativeResize="0"/>
          <p:nvPr/>
        </p:nvPicPr>
        <p:blipFill rotWithShape="1">
          <a:blip r:embed="rId6">
            <a:alphaModFix/>
          </a:blip>
          <a:srcRect b="7191" l="4167" r="13154" t="10713"/>
          <a:stretch/>
        </p:blipFill>
        <p:spPr>
          <a:xfrm>
            <a:off x="4571995" y="3251100"/>
            <a:ext cx="3389357" cy="1892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07" name="Shape 1407"/>
        <p:cNvGrpSpPr/>
        <p:nvPr/>
      </p:nvGrpSpPr>
      <p:grpSpPr>
        <a:xfrm>
          <a:off x="0" y="0"/>
          <a:ext cx="0" cy="0"/>
          <a:chOff x="0" y="0"/>
          <a:chExt cx="0" cy="0"/>
        </a:xfrm>
      </p:grpSpPr>
      <p:sp>
        <p:nvSpPr>
          <p:cNvPr id="1408" name="Google Shape;1408;p7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Interpolated vs Original</a:t>
            </a:r>
            <a:endParaRPr/>
          </a:p>
        </p:txBody>
      </p:sp>
      <p:sp>
        <p:nvSpPr>
          <p:cNvPr id="1409" name="Google Shape;1409;p77"/>
          <p:cNvSpPr txBox="1"/>
          <p:nvPr>
            <p:ph idx="1" type="body"/>
          </p:nvPr>
        </p:nvSpPr>
        <p:spPr>
          <a:xfrm>
            <a:off x="1001150" y="1220350"/>
            <a:ext cx="7347900" cy="34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As we can see from the predicted values and graphs, the interpolated dataset did not perform as well as the original dataset, this is because we have proven in our causation test that the </a:t>
            </a:r>
            <a:r>
              <a:rPr lang="en-GB"/>
              <a:t>variables</a:t>
            </a:r>
            <a:r>
              <a:rPr lang="en-GB"/>
              <a:t> are related through </a:t>
            </a:r>
            <a:r>
              <a:rPr lang="en-GB"/>
              <a:t>granger</a:t>
            </a:r>
            <a:r>
              <a:rPr lang="en-GB"/>
              <a:t> </a:t>
            </a:r>
            <a:r>
              <a:rPr lang="en-GB"/>
              <a:t>causation and since we edited the variables, the prediction will be off</a:t>
            </a:r>
            <a:r>
              <a:rPr lang="en-GB"/>
              <a:t>. Furthermore, future readings may also fail which we might also need to predict so that we know when the sensors could potentially fail at and fix it in case of emergencies. Because of this, we will be using the no interpolated data(original data) for the rest of the time series predictions.</a:t>
            </a:r>
            <a:endParaRPr/>
          </a:p>
          <a:p>
            <a:pPr indent="0" lvl="0" marL="0" rtl="0" algn="l">
              <a:lnSpc>
                <a:spcPct val="100000"/>
              </a:lnSpc>
              <a:spcBef>
                <a:spcPts val="0"/>
              </a:spcBef>
              <a:spcAft>
                <a:spcPts val="0"/>
              </a:spcAft>
              <a:buNone/>
            </a:pPr>
            <a:r>
              <a:rPr lang="en-GB"/>
              <a:t>Example of CO: 			       Interpolated VS Original</a:t>
            </a:r>
            <a:endParaRPr/>
          </a:p>
        </p:txBody>
      </p:sp>
      <p:pic>
        <p:nvPicPr>
          <p:cNvPr id="1410" name="Google Shape;1410;p77"/>
          <p:cNvPicPr preferRelativeResize="0"/>
          <p:nvPr/>
        </p:nvPicPr>
        <p:blipFill>
          <a:blip r:embed="rId3">
            <a:alphaModFix/>
          </a:blip>
          <a:stretch>
            <a:fillRect/>
          </a:stretch>
        </p:blipFill>
        <p:spPr>
          <a:xfrm>
            <a:off x="576463" y="2823250"/>
            <a:ext cx="4041618" cy="2320250"/>
          </a:xfrm>
          <a:prstGeom prst="rect">
            <a:avLst/>
          </a:prstGeom>
          <a:noFill/>
          <a:ln>
            <a:noFill/>
          </a:ln>
        </p:spPr>
      </p:pic>
      <p:pic>
        <p:nvPicPr>
          <p:cNvPr id="1411" name="Google Shape;1411;p77"/>
          <p:cNvPicPr preferRelativeResize="0"/>
          <p:nvPr/>
        </p:nvPicPr>
        <p:blipFill rotWithShape="1">
          <a:blip r:embed="rId4">
            <a:alphaModFix/>
          </a:blip>
          <a:srcRect b="7098" l="4381" r="12939" t="10832"/>
          <a:stretch/>
        </p:blipFill>
        <p:spPr>
          <a:xfrm>
            <a:off x="4618090" y="2823250"/>
            <a:ext cx="4155643" cy="2320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15" name="Shape 1415"/>
        <p:cNvGrpSpPr/>
        <p:nvPr/>
      </p:nvGrpSpPr>
      <p:grpSpPr>
        <a:xfrm>
          <a:off x="0" y="0"/>
          <a:ext cx="0" cy="0"/>
          <a:chOff x="0" y="0"/>
          <a:chExt cx="0" cy="0"/>
        </a:xfrm>
      </p:grpSpPr>
      <p:sp>
        <p:nvSpPr>
          <p:cNvPr id="1416" name="Google Shape;1416;p7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t>
            </a:r>
            <a:r>
              <a:rPr lang="en-GB"/>
              <a:t>ARIMA</a:t>
            </a:r>
            <a:endParaRPr/>
          </a:p>
        </p:txBody>
      </p:sp>
      <p:pic>
        <p:nvPicPr>
          <p:cNvPr id="1417" name="Google Shape;1417;p78"/>
          <p:cNvPicPr preferRelativeResize="0"/>
          <p:nvPr/>
        </p:nvPicPr>
        <p:blipFill>
          <a:blip r:embed="rId3">
            <a:alphaModFix/>
          </a:blip>
          <a:stretch>
            <a:fillRect/>
          </a:stretch>
        </p:blipFill>
        <p:spPr>
          <a:xfrm>
            <a:off x="6845647" y="2080464"/>
            <a:ext cx="2298351" cy="1587608"/>
          </a:xfrm>
          <a:prstGeom prst="rect">
            <a:avLst/>
          </a:prstGeom>
          <a:noFill/>
          <a:ln>
            <a:noFill/>
          </a:ln>
        </p:spPr>
      </p:pic>
      <p:pic>
        <p:nvPicPr>
          <p:cNvPr id="1418" name="Google Shape;1418;p78"/>
          <p:cNvPicPr preferRelativeResize="0"/>
          <p:nvPr/>
        </p:nvPicPr>
        <p:blipFill>
          <a:blip r:embed="rId4">
            <a:alphaModFix/>
          </a:blip>
          <a:stretch>
            <a:fillRect/>
          </a:stretch>
        </p:blipFill>
        <p:spPr>
          <a:xfrm>
            <a:off x="6845647" y="3668075"/>
            <a:ext cx="2298354" cy="1199976"/>
          </a:xfrm>
          <a:prstGeom prst="rect">
            <a:avLst/>
          </a:prstGeom>
          <a:noFill/>
          <a:ln>
            <a:noFill/>
          </a:ln>
        </p:spPr>
      </p:pic>
      <p:pic>
        <p:nvPicPr>
          <p:cNvPr id="1419" name="Google Shape;1419;p78"/>
          <p:cNvPicPr preferRelativeResize="0"/>
          <p:nvPr/>
        </p:nvPicPr>
        <p:blipFill>
          <a:blip r:embed="rId5">
            <a:alphaModFix/>
          </a:blip>
          <a:stretch>
            <a:fillRect/>
          </a:stretch>
        </p:blipFill>
        <p:spPr>
          <a:xfrm>
            <a:off x="4560917" y="2080462"/>
            <a:ext cx="2325248" cy="1578606"/>
          </a:xfrm>
          <a:prstGeom prst="rect">
            <a:avLst/>
          </a:prstGeom>
          <a:noFill/>
          <a:ln>
            <a:noFill/>
          </a:ln>
        </p:spPr>
      </p:pic>
      <p:pic>
        <p:nvPicPr>
          <p:cNvPr id="1420" name="Google Shape;1420;p78"/>
          <p:cNvPicPr preferRelativeResize="0"/>
          <p:nvPr/>
        </p:nvPicPr>
        <p:blipFill>
          <a:blip r:embed="rId6">
            <a:alphaModFix/>
          </a:blip>
          <a:stretch>
            <a:fillRect/>
          </a:stretch>
        </p:blipFill>
        <p:spPr>
          <a:xfrm>
            <a:off x="4560917" y="3659079"/>
            <a:ext cx="2325250" cy="1208969"/>
          </a:xfrm>
          <a:prstGeom prst="rect">
            <a:avLst/>
          </a:prstGeom>
          <a:noFill/>
          <a:ln>
            <a:noFill/>
          </a:ln>
        </p:spPr>
      </p:pic>
      <p:pic>
        <p:nvPicPr>
          <p:cNvPr id="1421" name="Google Shape;1421;p78"/>
          <p:cNvPicPr preferRelativeResize="0"/>
          <p:nvPr/>
        </p:nvPicPr>
        <p:blipFill>
          <a:blip r:embed="rId7">
            <a:alphaModFix/>
          </a:blip>
          <a:stretch>
            <a:fillRect/>
          </a:stretch>
        </p:blipFill>
        <p:spPr>
          <a:xfrm>
            <a:off x="2235691" y="2080462"/>
            <a:ext cx="2325236" cy="1575794"/>
          </a:xfrm>
          <a:prstGeom prst="rect">
            <a:avLst/>
          </a:prstGeom>
          <a:noFill/>
          <a:ln>
            <a:noFill/>
          </a:ln>
        </p:spPr>
      </p:pic>
      <p:pic>
        <p:nvPicPr>
          <p:cNvPr id="1422" name="Google Shape;1422;p78"/>
          <p:cNvPicPr preferRelativeResize="0"/>
          <p:nvPr/>
        </p:nvPicPr>
        <p:blipFill>
          <a:blip r:embed="rId8">
            <a:alphaModFix/>
          </a:blip>
          <a:stretch>
            <a:fillRect/>
          </a:stretch>
        </p:blipFill>
        <p:spPr>
          <a:xfrm>
            <a:off x="2235691" y="3656285"/>
            <a:ext cx="2325239" cy="1188248"/>
          </a:xfrm>
          <a:prstGeom prst="rect">
            <a:avLst/>
          </a:prstGeom>
          <a:noFill/>
          <a:ln>
            <a:noFill/>
          </a:ln>
        </p:spPr>
      </p:pic>
      <p:pic>
        <p:nvPicPr>
          <p:cNvPr id="1423" name="Google Shape;1423;p78"/>
          <p:cNvPicPr preferRelativeResize="0"/>
          <p:nvPr/>
        </p:nvPicPr>
        <p:blipFill>
          <a:blip r:embed="rId9">
            <a:alphaModFix/>
          </a:blip>
          <a:stretch>
            <a:fillRect/>
          </a:stretch>
        </p:blipFill>
        <p:spPr>
          <a:xfrm>
            <a:off x="0" y="2080462"/>
            <a:ext cx="2235693" cy="1540956"/>
          </a:xfrm>
          <a:prstGeom prst="rect">
            <a:avLst/>
          </a:prstGeom>
          <a:noFill/>
          <a:ln>
            <a:noFill/>
          </a:ln>
        </p:spPr>
      </p:pic>
      <p:pic>
        <p:nvPicPr>
          <p:cNvPr id="1424" name="Google Shape;1424;p78"/>
          <p:cNvPicPr preferRelativeResize="0"/>
          <p:nvPr/>
        </p:nvPicPr>
        <p:blipFill>
          <a:blip r:embed="rId10">
            <a:alphaModFix/>
          </a:blip>
          <a:stretch>
            <a:fillRect/>
          </a:stretch>
        </p:blipFill>
        <p:spPr>
          <a:xfrm>
            <a:off x="0" y="3643555"/>
            <a:ext cx="2235691" cy="1203217"/>
          </a:xfrm>
          <a:prstGeom prst="rect">
            <a:avLst/>
          </a:prstGeom>
          <a:noFill/>
          <a:ln>
            <a:noFill/>
          </a:ln>
        </p:spPr>
      </p:pic>
      <p:sp>
        <p:nvSpPr>
          <p:cNvPr id="1425" name="Google Shape;1425;p78"/>
          <p:cNvSpPr txBox="1"/>
          <p:nvPr>
            <p:ph idx="1" type="body"/>
          </p:nvPr>
        </p:nvSpPr>
        <p:spPr>
          <a:xfrm>
            <a:off x="1001150" y="1220350"/>
            <a:ext cx="73479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SARIMA will be used to compare with the baseline ARIMA in terms of performance. It should perform better due to SARIMA using more computation power to predict inclusive with seasons. Based on seasonality decomposition, we know that all variables have a seasonality of 7.</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pic>
        <p:nvPicPr>
          <p:cNvPr id="1426" name="Google Shape;1426;p78"/>
          <p:cNvPicPr preferRelativeResize="0"/>
          <p:nvPr/>
        </p:nvPicPr>
        <p:blipFill>
          <a:blip r:embed="rId11">
            <a:alphaModFix/>
          </a:blip>
          <a:stretch>
            <a:fillRect/>
          </a:stretch>
        </p:blipFill>
        <p:spPr>
          <a:xfrm>
            <a:off x="12" y="2099130"/>
            <a:ext cx="2235700" cy="1538414"/>
          </a:xfrm>
          <a:prstGeom prst="rect">
            <a:avLst/>
          </a:prstGeom>
          <a:noFill/>
          <a:ln>
            <a:noFill/>
          </a:ln>
        </p:spPr>
      </p:pic>
      <p:pic>
        <p:nvPicPr>
          <p:cNvPr id="1427" name="Google Shape;1427;p78"/>
          <p:cNvPicPr preferRelativeResize="0"/>
          <p:nvPr/>
        </p:nvPicPr>
        <p:blipFill>
          <a:blip r:embed="rId12">
            <a:alphaModFix/>
          </a:blip>
          <a:stretch>
            <a:fillRect/>
          </a:stretch>
        </p:blipFill>
        <p:spPr>
          <a:xfrm>
            <a:off x="0" y="3637550"/>
            <a:ext cx="2235701" cy="1160957"/>
          </a:xfrm>
          <a:prstGeom prst="rect">
            <a:avLst/>
          </a:prstGeom>
          <a:noFill/>
          <a:ln>
            <a:noFill/>
          </a:ln>
        </p:spPr>
      </p:pic>
      <p:pic>
        <p:nvPicPr>
          <p:cNvPr id="1428" name="Google Shape;1428;p78"/>
          <p:cNvPicPr preferRelativeResize="0"/>
          <p:nvPr/>
        </p:nvPicPr>
        <p:blipFill>
          <a:blip r:embed="rId13">
            <a:alphaModFix/>
          </a:blip>
          <a:stretch>
            <a:fillRect/>
          </a:stretch>
        </p:blipFill>
        <p:spPr>
          <a:xfrm>
            <a:off x="2235700" y="2080449"/>
            <a:ext cx="2325250" cy="1567024"/>
          </a:xfrm>
          <a:prstGeom prst="rect">
            <a:avLst/>
          </a:prstGeom>
          <a:noFill/>
          <a:ln>
            <a:noFill/>
          </a:ln>
        </p:spPr>
      </p:pic>
      <p:pic>
        <p:nvPicPr>
          <p:cNvPr id="1429" name="Google Shape;1429;p78"/>
          <p:cNvPicPr preferRelativeResize="0"/>
          <p:nvPr/>
        </p:nvPicPr>
        <p:blipFill>
          <a:blip r:embed="rId14">
            <a:alphaModFix/>
          </a:blip>
          <a:stretch>
            <a:fillRect/>
          </a:stretch>
        </p:blipFill>
        <p:spPr>
          <a:xfrm>
            <a:off x="2235700" y="3678826"/>
            <a:ext cx="2325225" cy="1178480"/>
          </a:xfrm>
          <a:prstGeom prst="rect">
            <a:avLst/>
          </a:prstGeom>
          <a:noFill/>
          <a:ln>
            <a:noFill/>
          </a:ln>
        </p:spPr>
      </p:pic>
      <p:pic>
        <p:nvPicPr>
          <p:cNvPr id="1430" name="Google Shape;1430;p78"/>
          <p:cNvPicPr preferRelativeResize="0"/>
          <p:nvPr/>
        </p:nvPicPr>
        <p:blipFill>
          <a:blip r:embed="rId15">
            <a:alphaModFix/>
          </a:blip>
          <a:stretch>
            <a:fillRect/>
          </a:stretch>
        </p:blipFill>
        <p:spPr>
          <a:xfrm>
            <a:off x="4560920" y="2071782"/>
            <a:ext cx="2325249" cy="1604992"/>
          </a:xfrm>
          <a:prstGeom prst="rect">
            <a:avLst/>
          </a:prstGeom>
          <a:noFill/>
          <a:ln>
            <a:noFill/>
          </a:ln>
        </p:spPr>
      </p:pic>
      <p:pic>
        <p:nvPicPr>
          <p:cNvPr id="1431" name="Google Shape;1431;p78"/>
          <p:cNvPicPr preferRelativeResize="0"/>
          <p:nvPr/>
        </p:nvPicPr>
        <p:blipFill>
          <a:blip r:embed="rId16">
            <a:alphaModFix/>
          </a:blip>
          <a:stretch>
            <a:fillRect/>
          </a:stretch>
        </p:blipFill>
        <p:spPr>
          <a:xfrm>
            <a:off x="4560925" y="3678826"/>
            <a:ext cx="2235701" cy="1153230"/>
          </a:xfrm>
          <a:prstGeom prst="rect">
            <a:avLst/>
          </a:prstGeom>
          <a:noFill/>
          <a:ln>
            <a:noFill/>
          </a:ln>
        </p:spPr>
      </p:pic>
      <p:pic>
        <p:nvPicPr>
          <p:cNvPr id="1432" name="Google Shape;1432;p78"/>
          <p:cNvPicPr preferRelativeResize="0"/>
          <p:nvPr/>
        </p:nvPicPr>
        <p:blipFill>
          <a:blip r:embed="rId17">
            <a:alphaModFix/>
          </a:blip>
          <a:stretch>
            <a:fillRect/>
          </a:stretch>
        </p:blipFill>
        <p:spPr>
          <a:xfrm>
            <a:off x="6845650" y="2071775"/>
            <a:ext cx="2325224" cy="1574048"/>
          </a:xfrm>
          <a:prstGeom prst="rect">
            <a:avLst/>
          </a:prstGeom>
          <a:noFill/>
          <a:ln>
            <a:noFill/>
          </a:ln>
        </p:spPr>
      </p:pic>
      <p:pic>
        <p:nvPicPr>
          <p:cNvPr id="1433" name="Google Shape;1433;p78"/>
          <p:cNvPicPr preferRelativeResize="0"/>
          <p:nvPr/>
        </p:nvPicPr>
        <p:blipFill>
          <a:blip r:embed="rId18">
            <a:alphaModFix/>
          </a:blip>
          <a:stretch>
            <a:fillRect/>
          </a:stretch>
        </p:blipFill>
        <p:spPr>
          <a:xfrm>
            <a:off x="6909263" y="3691457"/>
            <a:ext cx="2171113" cy="1153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37" name="Shape 1437"/>
        <p:cNvGrpSpPr/>
        <p:nvPr/>
      </p:nvGrpSpPr>
      <p:grpSpPr>
        <a:xfrm>
          <a:off x="0" y="0"/>
          <a:ext cx="0" cy="0"/>
          <a:chOff x="0" y="0"/>
          <a:chExt cx="0" cy="0"/>
        </a:xfrm>
      </p:grpSpPr>
      <p:sp>
        <p:nvSpPr>
          <p:cNvPr id="1438" name="Google Shape;1438;p7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Summary of </a:t>
            </a:r>
            <a:r>
              <a:rPr lang="en-GB"/>
              <a:t>SARIMA </a:t>
            </a:r>
            <a:endParaRPr/>
          </a:p>
        </p:txBody>
      </p:sp>
      <p:sp>
        <p:nvSpPr>
          <p:cNvPr id="1439" name="Google Shape;1439;p79"/>
          <p:cNvSpPr txBox="1"/>
          <p:nvPr>
            <p:ph idx="1" type="body"/>
          </p:nvPr>
        </p:nvSpPr>
        <p:spPr>
          <a:xfrm>
            <a:off x="1001150" y="1220350"/>
            <a:ext cx="7347900" cy="34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CO</a:t>
            </a:r>
            <a:endParaRPr/>
          </a:p>
          <a:p>
            <a:pPr indent="-304800" lvl="0" marL="457200" rtl="0" algn="l">
              <a:lnSpc>
                <a:spcPct val="100000"/>
              </a:lnSpc>
              <a:spcBef>
                <a:spcPts val="0"/>
              </a:spcBef>
              <a:spcAft>
                <a:spcPts val="0"/>
              </a:spcAft>
              <a:buSzPts val="1200"/>
              <a:buChar char="●"/>
            </a:pPr>
            <a:r>
              <a:rPr lang="en-GB" sz="1200"/>
              <a:t>All coefficients are statistically significant</a:t>
            </a:r>
            <a:endParaRPr sz="1200"/>
          </a:p>
          <a:p>
            <a:pPr indent="-304800" lvl="0" marL="457200" rtl="0" algn="l">
              <a:lnSpc>
                <a:spcPct val="100000"/>
              </a:lnSpc>
              <a:spcBef>
                <a:spcPts val="0"/>
              </a:spcBef>
              <a:spcAft>
                <a:spcPts val="0"/>
              </a:spcAft>
              <a:buSzPts val="1200"/>
              <a:buChar char="●"/>
            </a:pPr>
            <a:r>
              <a:rPr lang="en-GB" sz="1200"/>
              <a:t>The errors caused are not white noise</a:t>
            </a:r>
            <a:endParaRPr sz="1200"/>
          </a:p>
          <a:p>
            <a:pPr indent="-304800" lvl="0" marL="457200" rtl="0" algn="l">
              <a:lnSpc>
                <a:spcPct val="100000"/>
              </a:lnSpc>
              <a:spcBef>
                <a:spcPts val="0"/>
              </a:spcBef>
              <a:spcAft>
                <a:spcPts val="0"/>
              </a:spcAft>
              <a:buSzPts val="1200"/>
              <a:buChar char="●"/>
            </a:pPr>
            <a:r>
              <a:rPr lang="en-GB" sz="1200"/>
              <a:t>The residuals show no variances</a:t>
            </a:r>
            <a:endParaRPr sz="1200"/>
          </a:p>
          <a:p>
            <a:pPr indent="-304800" lvl="0" marL="457200" rtl="0" algn="l">
              <a:lnSpc>
                <a:spcPct val="100000"/>
              </a:lnSpc>
              <a:spcBef>
                <a:spcPts val="0"/>
              </a:spcBef>
              <a:spcAft>
                <a:spcPts val="0"/>
              </a:spcAft>
              <a:buSzPts val="1200"/>
              <a:buChar char="●"/>
            </a:pPr>
            <a:r>
              <a:rPr lang="en-GB" sz="1200"/>
              <a:t>Data is not normally distributed against an alternative of another distribution</a:t>
            </a:r>
            <a:endParaRPr sz="1200"/>
          </a:p>
          <a:p>
            <a:pPr indent="0" lvl="0" marL="0" rtl="0" algn="l">
              <a:lnSpc>
                <a:spcPct val="100000"/>
              </a:lnSpc>
              <a:spcBef>
                <a:spcPts val="0"/>
              </a:spcBef>
              <a:spcAft>
                <a:spcPts val="0"/>
              </a:spcAft>
              <a:buNone/>
            </a:pPr>
            <a:r>
              <a:rPr lang="en-GB"/>
              <a:t>HC</a:t>
            </a:r>
            <a:endParaRPr/>
          </a:p>
          <a:p>
            <a:pPr indent="-304800" lvl="0" marL="457200" rtl="0" algn="l">
              <a:lnSpc>
                <a:spcPct val="100000"/>
              </a:lnSpc>
              <a:spcBef>
                <a:spcPts val="0"/>
              </a:spcBef>
              <a:spcAft>
                <a:spcPts val="0"/>
              </a:spcAft>
              <a:buSzPts val="1200"/>
              <a:buChar char="●"/>
            </a:pPr>
            <a:r>
              <a:rPr lang="en-GB" sz="1200"/>
              <a:t>RH is not statistically significant as its p-value is 0.389 which is &gt; 0.05</a:t>
            </a:r>
            <a:endParaRPr sz="1200"/>
          </a:p>
          <a:p>
            <a:pPr indent="-304800" lvl="0" marL="457200" rtl="0" algn="l">
              <a:lnSpc>
                <a:spcPct val="100000"/>
              </a:lnSpc>
              <a:spcBef>
                <a:spcPts val="0"/>
              </a:spcBef>
              <a:spcAft>
                <a:spcPts val="0"/>
              </a:spcAft>
              <a:buSzPts val="1200"/>
              <a:buChar char="●"/>
            </a:pPr>
            <a:r>
              <a:rPr lang="en-GB" sz="1200"/>
              <a:t>The errors caused are not white noise</a:t>
            </a:r>
            <a:endParaRPr sz="1200"/>
          </a:p>
          <a:p>
            <a:pPr indent="-304800" lvl="0" marL="457200" rtl="0" algn="l">
              <a:lnSpc>
                <a:spcPct val="100000"/>
              </a:lnSpc>
              <a:spcBef>
                <a:spcPts val="0"/>
              </a:spcBef>
              <a:spcAft>
                <a:spcPts val="0"/>
              </a:spcAft>
              <a:buSzPts val="1200"/>
              <a:buChar char="●"/>
            </a:pPr>
            <a:r>
              <a:rPr lang="en-GB" sz="1200"/>
              <a:t>The residuals show variances</a:t>
            </a:r>
            <a:endParaRPr sz="1200"/>
          </a:p>
          <a:p>
            <a:pPr indent="-304800" lvl="0" marL="457200" rtl="0" algn="l">
              <a:lnSpc>
                <a:spcPct val="100000"/>
              </a:lnSpc>
              <a:spcBef>
                <a:spcPts val="0"/>
              </a:spcBef>
              <a:spcAft>
                <a:spcPts val="0"/>
              </a:spcAft>
              <a:buSzPts val="1200"/>
              <a:buChar char="●"/>
            </a:pPr>
            <a:r>
              <a:rPr lang="en-GB" sz="1200"/>
              <a:t>Data is not normally distributed against an alternative of another distribution</a:t>
            </a:r>
            <a:endParaRPr sz="1200"/>
          </a:p>
          <a:p>
            <a:pPr indent="0" lvl="0" marL="0" rtl="0" algn="l">
              <a:lnSpc>
                <a:spcPct val="100000"/>
              </a:lnSpc>
              <a:spcBef>
                <a:spcPts val="0"/>
              </a:spcBef>
              <a:spcAft>
                <a:spcPts val="0"/>
              </a:spcAft>
              <a:buNone/>
            </a:pPr>
            <a:r>
              <a:rPr lang="en-GB"/>
              <a:t>NO2</a:t>
            </a:r>
            <a:endParaRPr/>
          </a:p>
          <a:p>
            <a:pPr indent="-304800" lvl="0" marL="457200" rtl="0" algn="l">
              <a:lnSpc>
                <a:spcPct val="100000"/>
              </a:lnSpc>
              <a:spcBef>
                <a:spcPts val="0"/>
              </a:spcBef>
              <a:spcAft>
                <a:spcPts val="0"/>
              </a:spcAft>
              <a:buSzPts val="1200"/>
              <a:buChar char="●"/>
            </a:pPr>
            <a:r>
              <a:rPr lang="en-GB" sz="1200"/>
              <a:t>RH is not statistically significant as its p-value is 0.845 which is &gt; 0.05</a:t>
            </a:r>
            <a:endParaRPr sz="1200"/>
          </a:p>
          <a:p>
            <a:pPr indent="-304800" lvl="0" marL="457200" rtl="0" algn="l">
              <a:lnSpc>
                <a:spcPct val="100000"/>
              </a:lnSpc>
              <a:spcBef>
                <a:spcPts val="0"/>
              </a:spcBef>
              <a:spcAft>
                <a:spcPts val="0"/>
              </a:spcAft>
              <a:buSzPts val="1200"/>
              <a:buChar char="●"/>
            </a:pPr>
            <a:r>
              <a:rPr lang="en-GB" sz="1200"/>
              <a:t>The errors caused are not white noise</a:t>
            </a:r>
            <a:endParaRPr sz="1200"/>
          </a:p>
          <a:p>
            <a:pPr indent="-304800" lvl="0" marL="457200" rtl="0" algn="l">
              <a:lnSpc>
                <a:spcPct val="100000"/>
              </a:lnSpc>
              <a:spcBef>
                <a:spcPts val="0"/>
              </a:spcBef>
              <a:spcAft>
                <a:spcPts val="0"/>
              </a:spcAft>
              <a:buSzPts val="1200"/>
              <a:buChar char="●"/>
            </a:pPr>
            <a:r>
              <a:rPr lang="en-GB" sz="1200"/>
              <a:t>The residuals show variances</a:t>
            </a:r>
            <a:endParaRPr sz="1200"/>
          </a:p>
          <a:p>
            <a:pPr indent="-304800" lvl="0" marL="457200" rtl="0" algn="l">
              <a:lnSpc>
                <a:spcPct val="100000"/>
              </a:lnSpc>
              <a:spcBef>
                <a:spcPts val="0"/>
              </a:spcBef>
              <a:spcAft>
                <a:spcPts val="0"/>
              </a:spcAft>
              <a:buSzPts val="1200"/>
              <a:buChar char="●"/>
            </a:pPr>
            <a:r>
              <a:rPr lang="en-GB" sz="1200"/>
              <a:t>Data is normally distributed against an alternative of another distribution</a:t>
            </a:r>
            <a:endParaRPr sz="1200"/>
          </a:p>
          <a:p>
            <a:pPr indent="0" lvl="0" marL="0" rtl="0" algn="l">
              <a:lnSpc>
                <a:spcPct val="100000"/>
              </a:lnSpc>
              <a:spcBef>
                <a:spcPts val="0"/>
              </a:spcBef>
              <a:spcAft>
                <a:spcPts val="0"/>
              </a:spcAft>
              <a:buNone/>
            </a:pPr>
            <a:r>
              <a:rPr lang="en-GB"/>
              <a:t>O3</a:t>
            </a:r>
            <a:endParaRPr/>
          </a:p>
          <a:p>
            <a:pPr indent="-304800" lvl="0" marL="457200" rtl="0" algn="l">
              <a:lnSpc>
                <a:spcPct val="100000"/>
              </a:lnSpc>
              <a:spcBef>
                <a:spcPts val="0"/>
              </a:spcBef>
              <a:spcAft>
                <a:spcPts val="0"/>
              </a:spcAft>
              <a:buSzPts val="1200"/>
              <a:buChar char="●"/>
            </a:pPr>
            <a:r>
              <a:rPr lang="en-GB" sz="1200"/>
              <a:t>RH is not statistically significant as its p-value is 0.155 which is &gt; 0.05</a:t>
            </a:r>
            <a:endParaRPr sz="1200"/>
          </a:p>
          <a:p>
            <a:pPr indent="-304800" lvl="0" marL="457200" rtl="0" algn="l">
              <a:lnSpc>
                <a:spcPct val="100000"/>
              </a:lnSpc>
              <a:spcBef>
                <a:spcPts val="0"/>
              </a:spcBef>
              <a:spcAft>
                <a:spcPts val="0"/>
              </a:spcAft>
              <a:buSzPts val="1200"/>
              <a:buChar char="●"/>
            </a:pPr>
            <a:r>
              <a:rPr lang="en-GB" sz="1200"/>
              <a:t>The errors caused are not white noise</a:t>
            </a:r>
            <a:endParaRPr sz="1200"/>
          </a:p>
          <a:p>
            <a:pPr indent="-304800" lvl="0" marL="457200" rtl="0" algn="l">
              <a:lnSpc>
                <a:spcPct val="100000"/>
              </a:lnSpc>
              <a:spcBef>
                <a:spcPts val="0"/>
              </a:spcBef>
              <a:spcAft>
                <a:spcPts val="0"/>
              </a:spcAft>
              <a:buSzPts val="1200"/>
              <a:buChar char="●"/>
            </a:pPr>
            <a:r>
              <a:rPr lang="en-GB" sz="1200"/>
              <a:t>The residuals show no variances</a:t>
            </a:r>
            <a:endParaRPr sz="1200"/>
          </a:p>
          <a:p>
            <a:pPr indent="-304800" lvl="0" marL="457200" rtl="0" algn="l">
              <a:lnSpc>
                <a:spcPct val="100000"/>
              </a:lnSpc>
              <a:spcBef>
                <a:spcPts val="0"/>
              </a:spcBef>
              <a:spcAft>
                <a:spcPts val="0"/>
              </a:spcAft>
              <a:buSzPts val="1200"/>
              <a:buChar char="●"/>
            </a:pPr>
            <a:r>
              <a:rPr lang="en-GB" sz="1200"/>
              <a:t>Data is not normally distributed against an alternative of another distribution</a:t>
            </a:r>
            <a:endParaRPr/>
          </a:p>
        </p:txBody>
      </p:sp>
      <p:sp>
        <p:nvSpPr>
          <p:cNvPr id="1440" name="Google Shape;1440;p79"/>
          <p:cNvSpPr txBox="1"/>
          <p:nvPr/>
        </p:nvSpPr>
        <p:spPr>
          <a:xfrm>
            <a:off x="6585525" y="1528900"/>
            <a:ext cx="2558400" cy="29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u="sng">
                <a:solidFill>
                  <a:schemeClr val="dk1"/>
                </a:solidFill>
                <a:latin typeface="Catamaran"/>
                <a:ea typeface="Catamaran"/>
                <a:cs typeface="Catamaran"/>
                <a:sym typeface="Catamaran"/>
              </a:rPr>
              <a:t>Conclusion</a:t>
            </a:r>
            <a:endParaRPr b="1" sz="1200" u="sng">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lang="en-GB" sz="1200">
                <a:solidFill>
                  <a:schemeClr val="dk1"/>
                </a:solidFill>
                <a:latin typeface="Catamaran"/>
                <a:ea typeface="Catamaran"/>
                <a:cs typeface="Catamaran"/>
                <a:sym typeface="Catamaran"/>
              </a:rPr>
              <a:t>In conclusion, each model will need to be tuned further using their respective orders collected through the autocorrelation and partial autocorrelation plots. Compared to the ARIMA model, SARIMA performed better than it as the residual plot is more close to 0 with slightly less variation. In the correlogram plot, there is no lag that is outside of the 5% range which is good.</a:t>
            </a:r>
            <a:endParaRPr sz="1200">
              <a:solidFill>
                <a:schemeClr val="dk1"/>
              </a:solidFill>
              <a:latin typeface="Catamaran"/>
              <a:ea typeface="Catamaran"/>
              <a:cs typeface="Catamaran"/>
              <a:sym typeface="Catamar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8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SARIMA predicts Original</a:t>
            </a:r>
            <a:endParaRPr/>
          </a:p>
        </p:txBody>
      </p:sp>
      <p:pic>
        <p:nvPicPr>
          <p:cNvPr id="1446" name="Google Shape;1446;p80"/>
          <p:cNvPicPr preferRelativeResize="0"/>
          <p:nvPr/>
        </p:nvPicPr>
        <p:blipFill>
          <a:blip r:embed="rId3">
            <a:alphaModFix/>
          </a:blip>
          <a:stretch>
            <a:fillRect/>
          </a:stretch>
        </p:blipFill>
        <p:spPr>
          <a:xfrm>
            <a:off x="1211147" y="1214151"/>
            <a:ext cx="3378863" cy="1987896"/>
          </a:xfrm>
          <a:prstGeom prst="rect">
            <a:avLst/>
          </a:prstGeom>
          <a:noFill/>
          <a:ln>
            <a:noFill/>
          </a:ln>
        </p:spPr>
      </p:pic>
      <p:pic>
        <p:nvPicPr>
          <p:cNvPr id="1447" name="Google Shape;1447;p80"/>
          <p:cNvPicPr preferRelativeResize="0"/>
          <p:nvPr/>
        </p:nvPicPr>
        <p:blipFill>
          <a:blip r:embed="rId4">
            <a:alphaModFix/>
          </a:blip>
          <a:stretch>
            <a:fillRect/>
          </a:stretch>
        </p:blipFill>
        <p:spPr>
          <a:xfrm>
            <a:off x="1211140" y="3135896"/>
            <a:ext cx="3378863" cy="2007605"/>
          </a:xfrm>
          <a:prstGeom prst="rect">
            <a:avLst/>
          </a:prstGeom>
          <a:noFill/>
          <a:ln>
            <a:noFill/>
          </a:ln>
        </p:spPr>
      </p:pic>
      <p:pic>
        <p:nvPicPr>
          <p:cNvPr id="1448" name="Google Shape;1448;p80"/>
          <p:cNvPicPr preferRelativeResize="0"/>
          <p:nvPr/>
        </p:nvPicPr>
        <p:blipFill>
          <a:blip r:embed="rId5">
            <a:alphaModFix/>
          </a:blip>
          <a:stretch>
            <a:fillRect/>
          </a:stretch>
        </p:blipFill>
        <p:spPr>
          <a:xfrm>
            <a:off x="4590003" y="1226826"/>
            <a:ext cx="3378864" cy="1962554"/>
          </a:xfrm>
          <a:prstGeom prst="rect">
            <a:avLst/>
          </a:prstGeom>
          <a:noFill/>
          <a:ln>
            <a:noFill/>
          </a:ln>
        </p:spPr>
      </p:pic>
      <p:pic>
        <p:nvPicPr>
          <p:cNvPr id="1449" name="Google Shape;1449;p80"/>
          <p:cNvPicPr preferRelativeResize="0"/>
          <p:nvPr/>
        </p:nvPicPr>
        <p:blipFill>
          <a:blip r:embed="rId6">
            <a:alphaModFix/>
          </a:blip>
          <a:stretch>
            <a:fillRect/>
          </a:stretch>
        </p:blipFill>
        <p:spPr>
          <a:xfrm>
            <a:off x="4589986" y="3189383"/>
            <a:ext cx="3378863" cy="195410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3" name="Shape 1453"/>
        <p:cNvGrpSpPr/>
        <p:nvPr/>
      </p:nvGrpSpPr>
      <p:grpSpPr>
        <a:xfrm>
          <a:off x="0" y="0"/>
          <a:ext cx="0" cy="0"/>
          <a:chOff x="0" y="0"/>
          <a:chExt cx="0" cy="0"/>
        </a:xfrm>
      </p:grpSpPr>
      <p:sp>
        <p:nvSpPr>
          <p:cNvPr id="1454" name="Google Shape;1454;p81"/>
          <p:cNvSpPr txBox="1"/>
          <p:nvPr>
            <p:ph type="title"/>
          </p:nvPr>
        </p:nvSpPr>
        <p:spPr>
          <a:xfrm>
            <a:off x="35900" y="491400"/>
            <a:ext cx="910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Comparing SARIMA with ARIMA</a:t>
            </a:r>
            <a:endParaRPr/>
          </a:p>
        </p:txBody>
      </p:sp>
      <p:sp>
        <p:nvSpPr>
          <p:cNvPr id="1455" name="Google Shape;1455;p81"/>
          <p:cNvSpPr txBox="1"/>
          <p:nvPr>
            <p:ph idx="1" type="body"/>
          </p:nvPr>
        </p:nvSpPr>
        <p:spPr>
          <a:xfrm>
            <a:off x="1001150" y="1220350"/>
            <a:ext cx="7347900" cy="34953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GB"/>
              <a:t>When comparing Time Series models, we look at the AIC and BIC. The lower the AIC and BIC, the better the models performance. AIC as mentioned helps determine the strength of the linear regression model and would emphasis more on model performance (select more complex models) and BIC as mentioned helps to select the true model of the dataset which follows more strictly to the original training dataset this causes the it to select a more simple model which focuses more on getting the data to work. This means AIC and BIC needs to be balanced.</a:t>
            </a:r>
            <a:endParaRPr/>
          </a:p>
          <a:p>
            <a:pPr indent="-304800" lvl="0" marL="457200" rtl="0" algn="l">
              <a:lnSpc>
                <a:spcPct val="100000"/>
              </a:lnSpc>
              <a:spcBef>
                <a:spcPts val="0"/>
              </a:spcBef>
              <a:spcAft>
                <a:spcPts val="0"/>
              </a:spcAft>
              <a:buSzPts val="1200"/>
              <a:buChar char="●"/>
            </a:pPr>
            <a:r>
              <a:rPr lang="en-GB"/>
              <a:t>Based on the SARIMA and ARIMA summary, the SARIMA models have a decrease in AIC and BIC score by around 50 - 300 points. This means that with the inclusion of the seasonality, the model performs better.</a:t>
            </a:r>
            <a:endParaRPr/>
          </a:p>
          <a:p>
            <a:pPr indent="-304800" lvl="0" marL="457200" rtl="0" algn="l">
              <a:lnSpc>
                <a:spcPct val="100000"/>
              </a:lnSpc>
              <a:spcBef>
                <a:spcPts val="0"/>
              </a:spcBef>
              <a:spcAft>
                <a:spcPts val="0"/>
              </a:spcAft>
              <a:buSzPts val="1200"/>
              <a:buChar char="●"/>
            </a:pPr>
            <a:r>
              <a:rPr lang="en-GB"/>
              <a:t>Furthermore, based on the side by side </a:t>
            </a:r>
            <a:r>
              <a:rPr lang="en-GB"/>
              <a:t>comparison</a:t>
            </a:r>
            <a:r>
              <a:rPr lang="en-GB"/>
              <a:t> of the model prediction on the validation set it seems SARIMA follows the trend of the actual forecast more closely compared to ARIMA.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9" name="Shape 1459"/>
        <p:cNvGrpSpPr/>
        <p:nvPr/>
      </p:nvGrpSpPr>
      <p:grpSpPr>
        <a:xfrm>
          <a:off x="0" y="0"/>
          <a:ext cx="0" cy="0"/>
          <a:chOff x="0" y="0"/>
          <a:chExt cx="0" cy="0"/>
        </a:xfrm>
      </p:grpSpPr>
      <p:sp>
        <p:nvSpPr>
          <p:cNvPr id="1460" name="Google Shape;1460;p82"/>
          <p:cNvSpPr txBox="1"/>
          <p:nvPr>
            <p:ph type="title"/>
          </p:nvPr>
        </p:nvSpPr>
        <p:spPr>
          <a:xfrm>
            <a:off x="35900" y="491400"/>
            <a:ext cx="910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Diagnosing Baseline SARIMA Model</a:t>
            </a:r>
            <a:endParaRPr/>
          </a:p>
        </p:txBody>
      </p:sp>
      <p:sp>
        <p:nvSpPr>
          <p:cNvPr id="1461" name="Google Shape;1461;p82"/>
          <p:cNvSpPr txBox="1"/>
          <p:nvPr>
            <p:ph idx="1" type="body"/>
          </p:nvPr>
        </p:nvSpPr>
        <p:spPr>
          <a:xfrm>
            <a:off x="1001150" y="1220350"/>
            <a:ext cx="7347900" cy="34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As Time Series is similar to a regression problem, we will be using the following scoring metrics to help us in the time series</a:t>
            </a:r>
            <a:endParaRPr/>
          </a:p>
          <a:p>
            <a:pPr indent="-317500" lvl="0" marL="457200" rtl="0" algn="l">
              <a:lnSpc>
                <a:spcPct val="100000"/>
              </a:lnSpc>
              <a:spcBef>
                <a:spcPts val="0"/>
              </a:spcBef>
              <a:spcAft>
                <a:spcPts val="0"/>
              </a:spcAft>
              <a:buSzPts val="1400"/>
              <a:buAutoNum type="arabicPeriod"/>
            </a:pPr>
            <a:r>
              <a:rPr lang="en-GB"/>
              <a:t>Mean Absolute Percentage Error</a:t>
            </a:r>
            <a:endParaRPr/>
          </a:p>
          <a:p>
            <a:pPr indent="-317500" lvl="1" marL="914400" rtl="0" algn="l">
              <a:lnSpc>
                <a:spcPct val="100000"/>
              </a:lnSpc>
              <a:spcBef>
                <a:spcPts val="0"/>
              </a:spcBef>
              <a:spcAft>
                <a:spcPts val="0"/>
              </a:spcAft>
              <a:buSzPts val="1400"/>
              <a:buChar char="●"/>
            </a:pPr>
            <a:r>
              <a:rPr lang="en-GB"/>
              <a:t>A measure of prediction accuracy of a forecasting method in statistics</a:t>
            </a:r>
            <a:endParaRPr/>
          </a:p>
          <a:p>
            <a:pPr indent="-317500" lvl="0" marL="457200" rtl="0" algn="l">
              <a:lnSpc>
                <a:spcPct val="100000"/>
              </a:lnSpc>
              <a:spcBef>
                <a:spcPts val="0"/>
              </a:spcBef>
              <a:spcAft>
                <a:spcPts val="0"/>
              </a:spcAft>
              <a:buSzPts val="1400"/>
              <a:buAutoNum type="arabicPeriod"/>
            </a:pPr>
            <a:r>
              <a:rPr lang="en-GB"/>
              <a:t>Root Mean Squared Error</a:t>
            </a:r>
            <a:endParaRPr/>
          </a:p>
          <a:p>
            <a:pPr indent="-317500" lvl="1" marL="914400" rtl="0" algn="l">
              <a:lnSpc>
                <a:spcPct val="100000"/>
              </a:lnSpc>
              <a:spcBef>
                <a:spcPts val="0"/>
              </a:spcBef>
              <a:spcAft>
                <a:spcPts val="0"/>
              </a:spcAft>
              <a:buSzPts val="1400"/>
              <a:buChar char="●"/>
            </a:pPr>
            <a:r>
              <a:rPr lang="en-GB"/>
              <a:t>RMSE is the square root of the mean of the square of all of the error. We use RMSE more often as MSE values can be too big to compare easily. MSE shows how close the data points are closely fitted to a line.</a:t>
            </a:r>
            <a:endParaRPr/>
          </a:p>
          <a:p>
            <a:pPr indent="0" lvl="0" marL="0" rtl="0" algn="l">
              <a:lnSpc>
                <a:spcPct val="100000"/>
              </a:lnSpc>
              <a:spcBef>
                <a:spcPts val="0"/>
              </a:spcBef>
              <a:spcAft>
                <a:spcPts val="0"/>
              </a:spcAft>
              <a:buNone/>
            </a:pPr>
            <a:r>
              <a:rPr b="1" lang="en-GB" u="sng"/>
              <a:t>Summary</a:t>
            </a:r>
            <a:endParaRPr b="1" u="sng"/>
          </a:p>
          <a:p>
            <a:pPr indent="-304800" lvl="0" marL="457200" rtl="0" algn="l">
              <a:lnSpc>
                <a:spcPct val="100000"/>
              </a:lnSpc>
              <a:spcBef>
                <a:spcPts val="0"/>
              </a:spcBef>
              <a:spcAft>
                <a:spcPts val="0"/>
              </a:spcAft>
              <a:buSzPts val="1200"/>
              <a:buChar char="●"/>
            </a:pPr>
            <a:r>
              <a:rPr lang="en-GB" sz="1200"/>
              <a:t>CO has the lowest difference and the forecasting ability is quite good as the RMSE of the validation </a:t>
            </a:r>
            <a:endParaRPr sz="1200"/>
          </a:p>
          <a:p>
            <a:pPr indent="0" lvl="0" marL="457200" rtl="0" algn="l">
              <a:lnSpc>
                <a:spcPct val="100000"/>
              </a:lnSpc>
              <a:spcBef>
                <a:spcPts val="0"/>
              </a:spcBef>
              <a:spcAft>
                <a:spcPts val="0"/>
              </a:spcAft>
              <a:buNone/>
            </a:pPr>
            <a:r>
              <a:rPr lang="en-GB" sz="1200"/>
              <a:t>and RMSE of the training set is relatively close.</a:t>
            </a:r>
            <a:endParaRPr sz="1200"/>
          </a:p>
          <a:p>
            <a:pPr indent="-304800" lvl="0" marL="457200" rtl="0" algn="l">
              <a:lnSpc>
                <a:spcPct val="100000"/>
              </a:lnSpc>
              <a:spcBef>
                <a:spcPts val="0"/>
              </a:spcBef>
              <a:spcAft>
                <a:spcPts val="0"/>
              </a:spcAft>
              <a:buSzPts val="1200"/>
              <a:buChar char="●"/>
            </a:pPr>
            <a:r>
              <a:rPr lang="en-GB" sz="1200"/>
              <a:t>HC has a good training forecast but once it has reached the validation set, it did not perform as </a:t>
            </a:r>
            <a:endParaRPr sz="1200"/>
          </a:p>
          <a:p>
            <a:pPr indent="0" lvl="0" marL="457200" rtl="0" algn="l">
              <a:lnSpc>
                <a:spcPct val="100000"/>
              </a:lnSpc>
              <a:spcBef>
                <a:spcPts val="0"/>
              </a:spcBef>
              <a:spcAft>
                <a:spcPts val="0"/>
              </a:spcAft>
              <a:buNone/>
            </a:pPr>
            <a:r>
              <a:rPr lang="en-GB" sz="1200"/>
              <a:t>well as intended. Parameters can be adjusted and orders can be used to improve on the models performance.</a:t>
            </a:r>
            <a:endParaRPr sz="1200"/>
          </a:p>
          <a:p>
            <a:pPr indent="-304800" lvl="0" marL="457200" rtl="0" algn="l">
              <a:lnSpc>
                <a:spcPct val="100000"/>
              </a:lnSpc>
              <a:spcBef>
                <a:spcPts val="0"/>
              </a:spcBef>
              <a:spcAft>
                <a:spcPts val="0"/>
              </a:spcAft>
              <a:buSzPts val="1200"/>
              <a:buChar char="●"/>
            </a:pPr>
            <a:r>
              <a:rPr lang="en-GB" sz="1200"/>
              <a:t>NO2 has a good training and validation RMSE and is relatively close which means that the order is </a:t>
            </a:r>
            <a:endParaRPr sz="1200"/>
          </a:p>
          <a:p>
            <a:pPr indent="0" lvl="0" marL="457200" rtl="0" algn="l">
              <a:lnSpc>
                <a:spcPct val="100000"/>
              </a:lnSpc>
              <a:spcBef>
                <a:spcPts val="0"/>
              </a:spcBef>
              <a:spcAft>
                <a:spcPts val="0"/>
              </a:spcAft>
              <a:buNone/>
            </a:pPr>
            <a:r>
              <a:rPr lang="en-GB" sz="1200"/>
              <a:t>quite good for prediction of NO2 gas. Graphically, the data points do not spike up when need.</a:t>
            </a:r>
            <a:endParaRPr sz="1200"/>
          </a:p>
          <a:p>
            <a:pPr indent="-304800" lvl="0" marL="457200" rtl="0" algn="l">
              <a:lnSpc>
                <a:spcPct val="100000"/>
              </a:lnSpc>
              <a:spcBef>
                <a:spcPts val="0"/>
              </a:spcBef>
              <a:spcAft>
                <a:spcPts val="0"/>
              </a:spcAft>
              <a:buSzPts val="1200"/>
              <a:buChar char="●"/>
            </a:pPr>
            <a:r>
              <a:rPr lang="en-GB" sz="1200"/>
              <a:t>O3 has a good training forecast but not a strong validation forecast. The dips and spikes are not </a:t>
            </a:r>
            <a:endParaRPr sz="1200"/>
          </a:p>
          <a:p>
            <a:pPr indent="0" lvl="0" marL="457200" rtl="0" algn="l">
              <a:lnSpc>
                <a:spcPct val="100000"/>
              </a:lnSpc>
              <a:spcBef>
                <a:spcPts val="0"/>
              </a:spcBef>
              <a:spcAft>
                <a:spcPts val="0"/>
              </a:spcAft>
              <a:buNone/>
            </a:pPr>
            <a:r>
              <a:rPr lang="en-GB" sz="1200"/>
              <a:t>very clear which needs to be adjusted.</a:t>
            </a:r>
            <a:endParaRPr sz="1200"/>
          </a:p>
          <a:p>
            <a:pPr indent="0" lvl="0" marL="0" rtl="0" algn="l">
              <a:lnSpc>
                <a:spcPct val="100000"/>
              </a:lnSpc>
              <a:spcBef>
                <a:spcPts val="0"/>
              </a:spcBef>
              <a:spcAft>
                <a:spcPts val="0"/>
              </a:spcAft>
              <a:buNone/>
            </a:pPr>
            <a:r>
              <a:t/>
            </a:r>
            <a:endParaRPr sz="1200"/>
          </a:p>
        </p:txBody>
      </p:sp>
      <p:pic>
        <p:nvPicPr>
          <p:cNvPr id="1462" name="Google Shape;1462;p82"/>
          <p:cNvPicPr preferRelativeResize="0"/>
          <p:nvPr/>
        </p:nvPicPr>
        <p:blipFill>
          <a:blip r:embed="rId3">
            <a:alphaModFix/>
          </a:blip>
          <a:stretch>
            <a:fillRect/>
          </a:stretch>
        </p:blipFill>
        <p:spPr>
          <a:xfrm>
            <a:off x="7755150" y="3031000"/>
            <a:ext cx="1388750" cy="2061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09" name="Shape 1109"/>
        <p:cNvGrpSpPr/>
        <p:nvPr/>
      </p:nvGrpSpPr>
      <p:grpSpPr>
        <a:xfrm>
          <a:off x="0" y="0"/>
          <a:ext cx="0" cy="0"/>
          <a:chOff x="0" y="0"/>
          <a:chExt cx="0" cy="0"/>
        </a:xfrm>
      </p:grpSpPr>
      <p:sp>
        <p:nvSpPr>
          <p:cNvPr id="1110" name="Google Shape;1110;p3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Data Information</a:t>
            </a:r>
            <a:endParaRPr/>
          </a:p>
        </p:txBody>
      </p:sp>
      <p:sp>
        <p:nvSpPr>
          <p:cNvPr id="1111" name="Google Shape;1111;p38"/>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We will begin by conducting an exploratory data analysis of the data, to gain a better understanding of the characteristics of the dataset.</a:t>
            </a:r>
            <a:endParaRPr sz="1400"/>
          </a:p>
          <a:p>
            <a:pPr indent="0" lvl="0" marL="0" rtl="0" algn="l">
              <a:spcBef>
                <a:spcPts val="1600"/>
              </a:spcBef>
              <a:spcAft>
                <a:spcPts val="0"/>
              </a:spcAft>
              <a:buNone/>
            </a:pPr>
            <a:r>
              <a:rPr lang="en-GB" sz="1400"/>
              <a:t>This is a dataset collected from a Air Quality dataset found in UCI Machine Learning</a:t>
            </a:r>
            <a:r>
              <a:rPr lang="en-GB"/>
              <a:t> </a:t>
            </a:r>
            <a:r>
              <a:rPr lang="en-GB" sz="1400"/>
              <a:t>Repository, it contains 1312 data points with 7 columns.</a:t>
            </a:r>
            <a:endParaRPr sz="1400"/>
          </a:p>
          <a:p>
            <a:pPr indent="0" lvl="0" marL="0" rtl="0" algn="l">
              <a:spcBef>
                <a:spcPts val="1600"/>
              </a:spcBef>
              <a:spcAft>
                <a:spcPts val="0"/>
              </a:spcAft>
              <a:buNone/>
            </a:pPr>
            <a:r>
              <a:rPr lang="en-GB" sz="1400"/>
              <a:t>Date - date</a:t>
            </a:r>
            <a:endParaRPr sz="1400"/>
          </a:p>
          <a:p>
            <a:pPr indent="0" lvl="0" marL="0" rtl="0" algn="l">
              <a:spcBef>
                <a:spcPts val="1600"/>
              </a:spcBef>
              <a:spcAft>
                <a:spcPts val="0"/>
              </a:spcAft>
              <a:buNone/>
            </a:pPr>
            <a:r>
              <a:rPr lang="en-GB" sz="1400"/>
              <a:t>T - temperature</a:t>
            </a:r>
            <a:endParaRPr sz="1400"/>
          </a:p>
          <a:p>
            <a:pPr indent="0" lvl="0" marL="0" rtl="0" algn="l">
              <a:spcBef>
                <a:spcPts val="1600"/>
              </a:spcBef>
              <a:spcAft>
                <a:spcPts val="0"/>
              </a:spcAft>
              <a:buNone/>
            </a:pPr>
            <a:r>
              <a:rPr lang="en-GB" sz="1400"/>
              <a:t>RH - relative humidity</a:t>
            </a:r>
            <a:endParaRPr sz="1400"/>
          </a:p>
          <a:p>
            <a:pPr indent="0" lvl="0" marL="0" rtl="0" algn="l">
              <a:spcBef>
                <a:spcPts val="1600"/>
              </a:spcBef>
              <a:spcAft>
                <a:spcPts val="0"/>
              </a:spcAft>
              <a:buNone/>
            </a:pPr>
            <a:r>
              <a:rPr lang="en-GB" sz="1400"/>
              <a:t>Gas - type of pollution gas</a:t>
            </a:r>
            <a:endParaRPr sz="1400"/>
          </a:p>
          <a:p>
            <a:pPr indent="0" lvl="0" marL="0" rtl="0" algn="l">
              <a:spcBef>
                <a:spcPts val="1600"/>
              </a:spcBef>
              <a:spcAft>
                <a:spcPts val="0"/>
              </a:spcAft>
              <a:buNone/>
            </a:pPr>
            <a:r>
              <a:rPr lang="en-GB" sz="1400"/>
              <a:t>Value - amount of pollution</a:t>
            </a:r>
            <a:endParaRPr sz="1400"/>
          </a:p>
          <a:p>
            <a:pPr indent="0" lvl="0" marL="0" rtl="0" algn="l">
              <a:spcBef>
                <a:spcPts val="1600"/>
              </a:spcBef>
              <a:spcAft>
                <a:spcPts val="1600"/>
              </a:spcAft>
              <a:buNone/>
            </a:pPr>
            <a:r>
              <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66" name="Shape 1466"/>
        <p:cNvGrpSpPr/>
        <p:nvPr/>
      </p:nvGrpSpPr>
      <p:grpSpPr>
        <a:xfrm>
          <a:off x="0" y="0"/>
          <a:ext cx="0" cy="0"/>
          <a:chOff x="0" y="0"/>
          <a:chExt cx="0" cy="0"/>
        </a:xfrm>
      </p:grpSpPr>
      <p:sp>
        <p:nvSpPr>
          <p:cNvPr id="1467" name="Google Shape;1467;p83"/>
          <p:cNvSpPr txBox="1"/>
          <p:nvPr>
            <p:ph type="title"/>
          </p:nvPr>
        </p:nvSpPr>
        <p:spPr>
          <a:xfrm>
            <a:off x="35900" y="491400"/>
            <a:ext cx="910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Cross Validation - Expanding Window</a:t>
            </a:r>
            <a:endParaRPr/>
          </a:p>
        </p:txBody>
      </p:sp>
      <p:sp>
        <p:nvSpPr>
          <p:cNvPr id="1468" name="Google Shape;1468;p83"/>
          <p:cNvSpPr txBox="1"/>
          <p:nvPr>
            <p:ph idx="1" type="body"/>
          </p:nvPr>
        </p:nvSpPr>
        <p:spPr>
          <a:xfrm>
            <a:off x="1001150" y="1220350"/>
            <a:ext cx="7347900" cy="34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To validate and make sure the model is evaluated general potential. One way to achieve this is to train the data using the passage of time in different windows.</a:t>
            </a:r>
            <a:endParaRPr sz="1200"/>
          </a:p>
        </p:txBody>
      </p:sp>
      <p:pic>
        <p:nvPicPr>
          <p:cNvPr id="1469" name="Google Shape;1469;p83"/>
          <p:cNvPicPr preferRelativeResize="0"/>
          <p:nvPr/>
        </p:nvPicPr>
        <p:blipFill>
          <a:blip r:embed="rId3">
            <a:alphaModFix/>
          </a:blip>
          <a:stretch>
            <a:fillRect/>
          </a:stretch>
        </p:blipFill>
        <p:spPr>
          <a:xfrm>
            <a:off x="2123775" y="1894700"/>
            <a:ext cx="4932250" cy="2582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73" name="Shape 1473"/>
        <p:cNvGrpSpPr/>
        <p:nvPr/>
      </p:nvGrpSpPr>
      <p:grpSpPr>
        <a:xfrm>
          <a:off x="0" y="0"/>
          <a:ext cx="0" cy="0"/>
          <a:chOff x="0" y="0"/>
          <a:chExt cx="0" cy="0"/>
        </a:xfrm>
      </p:grpSpPr>
      <p:sp>
        <p:nvSpPr>
          <p:cNvPr id="1474" name="Google Shape;1474;p84"/>
          <p:cNvSpPr txBox="1"/>
          <p:nvPr>
            <p:ph type="title"/>
          </p:nvPr>
        </p:nvSpPr>
        <p:spPr>
          <a:xfrm>
            <a:off x="35900" y="491400"/>
            <a:ext cx="910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SARIMA Cross Validation</a:t>
            </a:r>
            <a:endParaRPr/>
          </a:p>
        </p:txBody>
      </p:sp>
      <p:sp>
        <p:nvSpPr>
          <p:cNvPr id="1475" name="Google Shape;1475;p84"/>
          <p:cNvSpPr txBox="1"/>
          <p:nvPr>
            <p:ph idx="1" type="body"/>
          </p:nvPr>
        </p:nvSpPr>
        <p:spPr>
          <a:xfrm>
            <a:off x="1001150" y="1220350"/>
            <a:ext cx="4245600" cy="34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A general observations is </a:t>
            </a:r>
            <a:r>
              <a:rPr lang="en-GB"/>
              <a:t>that</a:t>
            </a:r>
            <a:r>
              <a:rPr lang="en-GB"/>
              <a:t> as time/window is expanded, the RMSE </a:t>
            </a:r>
            <a:r>
              <a:rPr lang="en-GB"/>
              <a:t>score</a:t>
            </a:r>
            <a:r>
              <a:rPr lang="en-GB"/>
              <a:t> </a:t>
            </a:r>
            <a:r>
              <a:rPr lang="en-GB"/>
              <a:t>fluctuate. AIC and BIC seems to increase as time increases this is likely due to the fact that more data and time is given to the model and more process is needed to be computed which increase the computational complexity.</a:t>
            </a:r>
            <a:endParaRPr sz="1200"/>
          </a:p>
        </p:txBody>
      </p:sp>
      <p:pic>
        <p:nvPicPr>
          <p:cNvPr id="1476" name="Google Shape;1476;p84"/>
          <p:cNvPicPr preferRelativeResize="0"/>
          <p:nvPr/>
        </p:nvPicPr>
        <p:blipFill>
          <a:blip r:embed="rId3">
            <a:alphaModFix/>
          </a:blip>
          <a:stretch>
            <a:fillRect/>
          </a:stretch>
        </p:blipFill>
        <p:spPr>
          <a:xfrm>
            <a:off x="5246835" y="1220350"/>
            <a:ext cx="3897164" cy="3923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80" name="Shape 1480"/>
        <p:cNvGrpSpPr/>
        <p:nvPr/>
      </p:nvGrpSpPr>
      <p:grpSpPr>
        <a:xfrm>
          <a:off x="0" y="0"/>
          <a:ext cx="0" cy="0"/>
          <a:chOff x="0" y="0"/>
          <a:chExt cx="0" cy="0"/>
        </a:xfrm>
      </p:grpSpPr>
      <p:sp>
        <p:nvSpPr>
          <p:cNvPr id="1481" name="Google Shape;1481;p85"/>
          <p:cNvSpPr txBox="1"/>
          <p:nvPr>
            <p:ph type="title"/>
          </p:nvPr>
        </p:nvSpPr>
        <p:spPr>
          <a:xfrm>
            <a:off x="35900" y="491400"/>
            <a:ext cx="910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SARIMA Hyperparameter Tuning</a:t>
            </a:r>
            <a:endParaRPr/>
          </a:p>
        </p:txBody>
      </p:sp>
      <p:sp>
        <p:nvSpPr>
          <p:cNvPr id="1482" name="Google Shape;1482;p85"/>
          <p:cNvSpPr txBox="1"/>
          <p:nvPr>
            <p:ph idx="1" type="body"/>
          </p:nvPr>
        </p:nvSpPr>
        <p:spPr>
          <a:xfrm>
            <a:off x="1001150" y="1220350"/>
            <a:ext cx="7265100" cy="34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To enhance the model, we will need to find the best order. Although we can find the value of p and q using the autocorrelation and partial autocorrelation plots. We can use loops to look through the best values. We are making us of a function that works quite similar to the GridSearchCV from sklearn.</a:t>
            </a:r>
            <a:endParaRPr sz="1200"/>
          </a:p>
        </p:txBody>
      </p:sp>
      <p:pic>
        <p:nvPicPr>
          <p:cNvPr id="1483" name="Google Shape;1483;p85"/>
          <p:cNvPicPr preferRelativeResize="0"/>
          <p:nvPr/>
        </p:nvPicPr>
        <p:blipFill>
          <a:blip r:embed="rId3">
            <a:alphaModFix/>
          </a:blip>
          <a:stretch>
            <a:fillRect/>
          </a:stretch>
        </p:blipFill>
        <p:spPr>
          <a:xfrm>
            <a:off x="1826613" y="2228175"/>
            <a:ext cx="5490776" cy="2781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87" name="Shape 1487"/>
        <p:cNvGrpSpPr/>
        <p:nvPr/>
      </p:nvGrpSpPr>
      <p:grpSpPr>
        <a:xfrm>
          <a:off x="0" y="0"/>
          <a:ext cx="0" cy="0"/>
          <a:chOff x="0" y="0"/>
          <a:chExt cx="0" cy="0"/>
        </a:xfrm>
      </p:grpSpPr>
      <p:sp>
        <p:nvSpPr>
          <p:cNvPr id="1488" name="Google Shape;1488;p86"/>
          <p:cNvSpPr txBox="1"/>
          <p:nvPr>
            <p:ph type="title"/>
          </p:nvPr>
        </p:nvSpPr>
        <p:spPr>
          <a:xfrm>
            <a:off x="35900" y="491400"/>
            <a:ext cx="910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SARIMA CO Results</a:t>
            </a:r>
            <a:endParaRPr/>
          </a:p>
        </p:txBody>
      </p:sp>
      <p:sp>
        <p:nvSpPr>
          <p:cNvPr id="1489" name="Google Shape;1489;p86"/>
          <p:cNvSpPr txBox="1"/>
          <p:nvPr>
            <p:ph idx="1" type="body"/>
          </p:nvPr>
        </p:nvSpPr>
        <p:spPr>
          <a:xfrm>
            <a:off x="1001150" y="1220350"/>
            <a:ext cx="31962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Seasonal Order: (3, 1, 3, 7)</a:t>
            </a:r>
            <a:endParaRPr/>
          </a:p>
          <a:p>
            <a:pPr indent="0" lvl="0" marL="0" rtl="0" algn="l">
              <a:spcBef>
                <a:spcPts val="1600"/>
              </a:spcBef>
              <a:spcAft>
                <a:spcPts val="1600"/>
              </a:spcAft>
              <a:buNone/>
            </a:pPr>
            <a:r>
              <a:rPr lang="en-GB"/>
              <a:t>It has the lowest MPE and the valid RMSE is close to the lowest valid RMSE</a:t>
            </a:r>
            <a:endParaRPr/>
          </a:p>
        </p:txBody>
      </p:sp>
      <p:pic>
        <p:nvPicPr>
          <p:cNvPr id="1490" name="Google Shape;1490;p86"/>
          <p:cNvPicPr preferRelativeResize="0"/>
          <p:nvPr/>
        </p:nvPicPr>
        <p:blipFill>
          <a:blip r:embed="rId3">
            <a:alphaModFix/>
          </a:blip>
          <a:stretch>
            <a:fillRect/>
          </a:stretch>
        </p:blipFill>
        <p:spPr>
          <a:xfrm>
            <a:off x="4240063" y="1220350"/>
            <a:ext cx="4903938" cy="3923150"/>
          </a:xfrm>
          <a:prstGeom prst="rect">
            <a:avLst/>
          </a:prstGeom>
          <a:noFill/>
          <a:ln>
            <a:noFill/>
          </a:ln>
        </p:spPr>
      </p:pic>
      <p:pic>
        <p:nvPicPr>
          <p:cNvPr id="1491" name="Google Shape;1491;p86"/>
          <p:cNvPicPr preferRelativeResize="0"/>
          <p:nvPr/>
        </p:nvPicPr>
        <p:blipFill>
          <a:blip r:embed="rId4">
            <a:alphaModFix/>
          </a:blip>
          <a:stretch>
            <a:fillRect/>
          </a:stretch>
        </p:blipFill>
        <p:spPr>
          <a:xfrm>
            <a:off x="1237175" y="2385663"/>
            <a:ext cx="2724150" cy="904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95" name="Shape 1495"/>
        <p:cNvGrpSpPr/>
        <p:nvPr/>
      </p:nvGrpSpPr>
      <p:grpSpPr>
        <a:xfrm>
          <a:off x="0" y="0"/>
          <a:ext cx="0" cy="0"/>
          <a:chOff x="0" y="0"/>
          <a:chExt cx="0" cy="0"/>
        </a:xfrm>
      </p:grpSpPr>
      <p:sp>
        <p:nvSpPr>
          <p:cNvPr id="1496" name="Google Shape;1496;p87"/>
          <p:cNvSpPr txBox="1"/>
          <p:nvPr>
            <p:ph type="title"/>
          </p:nvPr>
        </p:nvSpPr>
        <p:spPr>
          <a:xfrm>
            <a:off x="35900" y="491400"/>
            <a:ext cx="910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SARIMA HC Results</a:t>
            </a:r>
            <a:endParaRPr/>
          </a:p>
        </p:txBody>
      </p:sp>
      <p:sp>
        <p:nvSpPr>
          <p:cNvPr id="1497" name="Google Shape;1497;p87"/>
          <p:cNvSpPr txBox="1"/>
          <p:nvPr>
            <p:ph idx="1" type="body"/>
          </p:nvPr>
        </p:nvSpPr>
        <p:spPr>
          <a:xfrm>
            <a:off x="1001150" y="1220350"/>
            <a:ext cx="31962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Seasonal Order: (0, 1, 1, 7)</a:t>
            </a:r>
            <a:endParaRPr/>
          </a:p>
          <a:p>
            <a:pPr indent="0" lvl="0" marL="0" rtl="0" algn="l">
              <a:spcBef>
                <a:spcPts val="1600"/>
              </a:spcBef>
              <a:spcAft>
                <a:spcPts val="0"/>
              </a:spcAft>
              <a:buNone/>
            </a:pPr>
            <a:r>
              <a:rPr lang="en-GB"/>
              <a:t>The model has the best AIC and BIC which means the models is not complex but performs well</a:t>
            </a:r>
            <a:endParaRPr/>
          </a:p>
          <a:p>
            <a:pPr indent="0" lvl="0" marL="0" rtl="0" algn="l">
              <a:spcBef>
                <a:spcPts val="1600"/>
              </a:spcBef>
              <a:spcAft>
                <a:spcPts val="0"/>
              </a:spcAft>
              <a:buNone/>
            </a:pPr>
            <a:r>
              <a:rPr lang="en-GB"/>
              <a:t>The valid RMSE is also very close to the lowest valid RMSE</a:t>
            </a:r>
            <a:endParaRPr/>
          </a:p>
          <a:p>
            <a:pPr indent="0" lvl="0" marL="0" rtl="0" algn="l">
              <a:spcBef>
                <a:spcPts val="1600"/>
              </a:spcBef>
              <a:spcAft>
                <a:spcPts val="1600"/>
              </a:spcAft>
              <a:buNone/>
            </a:pPr>
            <a:r>
              <a:t/>
            </a:r>
            <a:endParaRPr/>
          </a:p>
        </p:txBody>
      </p:sp>
      <p:pic>
        <p:nvPicPr>
          <p:cNvPr id="1498" name="Google Shape;1498;p87"/>
          <p:cNvPicPr preferRelativeResize="0"/>
          <p:nvPr/>
        </p:nvPicPr>
        <p:blipFill>
          <a:blip r:embed="rId3">
            <a:alphaModFix/>
          </a:blip>
          <a:stretch>
            <a:fillRect/>
          </a:stretch>
        </p:blipFill>
        <p:spPr>
          <a:xfrm>
            <a:off x="4197350" y="1217196"/>
            <a:ext cx="4946649" cy="3926303"/>
          </a:xfrm>
          <a:prstGeom prst="rect">
            <a:avLst/>
          </a:prstGeom>
          <a:noFill/>
          <a:ln>
            <a:noFill/>
          </a:ln>
        </p:spPr>
      </p:pic>
      <p:pic>
        <p:nvPicPr>
          <p:cNvPr id="1499" name="Google Shape;1499;p87"/>
          <p:cNvPicPr preferRelativeResize="0"/>
          <p:nvPr/>
        </p:nvPicPr>
        <p:blipFill>
          <a:blip r:embed="rId4">
            <a:alphaModFix/>
          </a:blip>
          <a:stretch>
            <a:fillRect/>
          </a:stretch>
        </p:blipFill>
        <p:spPr>
          <a:xfrm>
            <a:off x="1165725" y="3243250"/>
            <a:ext cx="2867025" cy="971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03" name="Shape 1503"/>
        <p:cNvGrpSpPr/>
        <p:nvPr/>
      </p:nvGrpSpPr>
      <p:grpSpPr>
        <a:xfrm>
          <a:off x="0" y="0"/>
          <a:ext cx="0" cy="0"/>
          <a:chOff x="0" y="0"/>
          <a:chExt cx="0" cy="0"/>
        </a:xfrm>
      </p:grpSpPr>
      <p:sp>
        <p:nvSpPr>
          <p:cNvPr id="1504" name="Google Shape;1504;p88"/>
          <p:cNvSpPr txBox="1"/>
          <p:nvPr>
            <p:ph type="title"/>
          </p:nvPr>
        </p:nvSpPr>
        <p:spPr>
          <a:xfrm>
            <a:off x="35900" y="491400"/>
            <a:ext cx="910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SARIMA NO2 Results</a:t>
            </a:r>
            <a:endParaRPr/>
          </a:p>
        </p:txBody>
      </p:sp>
      <p:sp>
        <p:nvSpPr>
          <p:cNvPr id="1505" name="Google Shape;1505;p88"/>
          <p:cNvSpPr txBox="1"/>
          <p:nvPr>
            <p:ph idx="1" type="body"/>
          </p:nvPr>
        </p:nvSpPr>
        <p:spPr>
          <a:xfrm>
            <a:off x="1001150" y="1220350"/>
            <a:ext cx="31962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Seasonal Order: </a:t>
            </a:r>
            <a:r>
              <a:rPr lang="en-GB"/>
              <a:t>(3, 1, 0, 7)</a:t>
            </a:r>
            <a:endParaRPr/>
          </a:p>
          <a:p>
            <a:pPr indent="0" lvl="0" marL="0" rtl="0" algn="l">
              <a:spcBef>
                <a:spcPts val="1600"/>
              </a:spcBef>
              <a:spcAft>
                <a:spcPts val="0"/>
              </a:spcAft>
              <a:buNone/>
            </a:pPr>
            <a:r>
              <a:rPr lang="en-GB"/>
              <a:t>The model has the lowest valid MAPE and the valid RMSE is close to the lowest valid RMSE</a:t>
            </a:r>
            <a:endParaRPr/>
          </a:p>
          <a:p>
            <a:pPr indent="0" lvl="0" marL="0" rtl="0" algn="l">
              <a:spcBef>
                <a:spcPts val="1600"/>
              </a:spcBef>
              <a:spcAft>
                <a:spcPts val="1600"/>
              </a:spcAft>
              <a:buNone/>
            </a:pPr>
            <a:r>
              <a:t/>
            </a:r>
            <a:endParaRPr/>
          </a:p>
        </p:txBody>
      </p:sp>
      <p:pic>
        <p:nvPicPr>
          <p:cNvPr id="1506" name="Google Shape;1506;p88"/>
          <p:cNvPicPr preferRelativeResize="0"/>
          <p:nvPr/>
        </p:nvPicPr>
        <p:blipFill>
          <a:blip r:embed="rId3">
            <a:alphaModFix/>
          </a:blip>
          <a:stretch>
            <a:fillRect/>
          </a:stretch>
        </p:blipFill>
        <p:spPr>
          <a:xfrm>
            <a:off x="4117142" y="1220349"/>
            <a:ext cx="5026859" cy="3923149"/>
          </a:xfrm>
          <a:prstGeom prst="rect">
            <a:avLst/>
          </a:prstGeom>
          <a:noFill/>
          <a:ln>
            <a:noFill/>
          </a:ln>
        </p:spPr>
      </p:pic>
      <p:pic>
        <p:nvPicPr>
          <p:cNvPr id="1507" name="Google Shape;1507;p88"/>
          <p:cNvPicPr preferRelativeResize="0"/>
          <p:nvPr/>
        </p:nvPicPr>
        <p:blipFill>
          <a:blip r:embed="rId4">
            <a:alphaModFix/>
          </a:blip>
          <a:stretch>
            <a:fillRect/>
          </a:stretch>
        </p:blipFill>
        <p:spPr>
          <a:xfrm>
            <a:off x="1237175" y="2689113"/>
            <a:ext cx="2724150" cy="885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11" name="Shape 1511"/>
        <p:cNvGrpSpPr/>
        <p:nvPr/>
      </p:nvGrpSpPr>
      <p:grpSpPr>
        <a:xfrm>
          <a:off x="0" y="0"/>
          <a:ext cx="0" cy="0"/>
          <a:chOff x="0" y="0"/>
          <a:chExt cx="0" cy="0"/>
        </a:xfrm>
      </p:grpSpPr>
      <p:sp>
        <p:nvSpPr>
          <p:cNvPr id="1512" name="Google Shape;1512;p89"/>
          <p:cNvSpPr txBox="1"/>
          <p:nvPr>
            <p:ph type="title"/>
          </p:nvPr>
        </p:nvSpPr>
        <p:spPr>
          <a:xfrm>
            <a:off x="35900" y="491400"/>
            <a:ext cx="910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SARIMA O3 Results</a:t>
            </a:r>
            <a:endParaRPr/>
          </a:p>
        </p:txBody>
      </p:sp>
      <p:sp>
        <p:nvSpPr>
          <p:cNvPr id="1513" name="Google Shape;1513;p89"/>
          <p:cNvSpPr txBox="1"/>
          <p:nvPr>
            <p:ph idx="1" type="body"/>
          </p:nvPr>
        </p:nvSpPr>
        <p:spPr>
          <a:xfrm>
            <a:off x="1001150" y="1220350"/>
            <a:ext cx="31962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Seasonal Order: </a:t>
            </a:r>
            <a:r>
              <a:rPr lang="en-GB"/>
              <a:t>(4, 1, 1, 7)</a:t>
            </a:r>
            <a:endParaRPr/>
          </a:p>
          <a:p>
            <a:pPr indent="0" lvl="0" marL="0" rtl="0" algn="l">
              <a:spcBef>
                <a:spcPts val="1600"/>
              </a:spcBef>
              <a:spcAft>
                <a:spcPts val="0"/>
              </a:spcAft>
              <a:buNone/>
            </a:pPr>
            <a:r>
              <a:rPr lang="en-GB"/>
              <a:t>The model has the lowest valid RMSE and the AIC and BIC is close to the lowest AIC and BIC</a:t>
            </a:r>
            <a:endParaRPr/>
          </a:p>
          <a:p>
            <a:pPr indent="0" lvl="0" marL="0" rtl="0" algn="l">
              <a:spcBef>
                <a:spcPts val="1600"/>
              </a:spcBef>
              <a:spcAft>
                <a:spcPts val="1600"/>
              </a:spcAft>
              <a:buNone/>
            </a:pPr>
            <a:r>
              <a:t/>
            </a:r>
            <a:endParaRPr/>
          </a:p>
        </p:txBody>
      </p:sp>
      <p:pic>
        <p:nvPicPr>
          <p:cNvPr id="1514" name="Google Shape;1514;p89"/>
          <p:cNvPicPr preferRelativeResize="0"/>
          <p:nvPr/>
        </p:nvPicPr>
        <p:blipFill>
          <a:blip r:embed="rId3">
            <a:alphaModFix/>
          </a:blip>
          <a:stretch>
            <a:fillRect/>
          </a:stretch>
        </p:blipFill>
        <p:spPr>
          <a:xfrm>
            <a:off x="4197350" y="1205235"/>
            <a:ext cx="4946651" cy="3938266"/>
          </a:xfrm>
          <a:prstGeom prst="rect">
            <a:avLst/>
          </a:prstGeom>
          <a:noFill/>
          <a:ln>
            <a:noFill/>
          </a:ln>
        </p:spPr>
      </p:pic>
      <p:pic>
        <p:nvPicPr>
          <p:cNvPr id="1515" name="Google Shape;1515;p89"/>
          <p:cNvPicPr preferRelativeResize="0"/>
          <p:nvPr/>
        </p:nvPicPr>
        <p:blipFill>
          <a:blip r:embed="rId4">
            <a:alphaModFix/>
          </a:blip>
          <a:stretch>
            <a:fillRect/>
          </a:stretch>
        </p:blipFill>
        <p:spPr>
          <a:xfrm>
            <a:off x="1194300" y="2702863"/>
            <a:ext cx="2809875" cy="942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19" name="Shape 1519"/>
        <p:cNvGrpSpPr/>
        <p:nvPr/>
      </p:nvGrpSpPr>
      <p:grpSpPr>
        <a:xfrm>
          <a:off x="0" y="0"/>
          <a:ext cx="0" cy="0"/>
          <a:chOff x="0" y="0"/>
          <a:chExt cx="0" cy="0"/>
        </a:xfrm>
      </p:grpSpPr>
      <p:sp>
        <p:nvSpPr>
          <p:cNvPr id="1520" name="Google Shape;1520;p9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VARMAX</a:t>
            </a:r>
            <a:endParaRPr/>
          </a:p>
        </p:txBody>
      </p:sp>
      <p:sp>
        <p:nvSpPr>
          <p:cNvPr id="1521" name="Google Shape;1521;p90"/>
          <p:cNvSpPr txBox="1"/>
          <p:nvPr>
            <p:ph idx="1" type="body"/>
          </p:nvPr>
        </p:nvSpPr>
        <p:spPr>
          <a:xfrm>
            <a:off x="1001150" y="1220350"/>
            <a:ext cx="73479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As mentioned previously, VARMAX is able to handle multiple data and time series together. Furthermore, we have shown in the Causality and Cointegration Test at least 2 time series influence each other. Therefore we will use a multivariate regressor like VARMAX.</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25" name="Shape 1525"/>
        <p:cNvGrpSpPr/>
        <p:nvPr/>
      </p:nvGrpSpPr>
      <p:grpSpPr>
        <a:xfrm>
          <a:off x="0" y="0"/>
          <a:ext cx="0" cy="0"/>
          <a:chOff x="0" y="0"/>
          <a:chExt cx="0" cy="0"/>
        </a:xfrm>
      </p:grpSpPr>
      <p:grpSp>
        <p:nvGrpSpPr>
          <p:cNvPr id="1526" name="Google Shape;1526;p91"/>
          <p:cNvGrpSpPr/>
          <p:nvPr/>
        </p:nvGrpSpPr>
        <p:grpSpPr>
          <a:xfrm>
            <a:off x="95816" y="1102175"/>
            <a:ext cx="8952368" cy="4041325"/>
            <a:chOff x="283307" y="1102175"/>
            <a:chExt cx="8952368" cy="4041325"/>
          </a:xfrm>
        </p:grpSpPr>
        <p:pic>
          <p:nvPicPr>
            <p:cNvPr id="1527" name="Google Shape;1527;p91"/>
            <p:cNvPicPr preferRelativeResize="0"/>
            <p:nvPr/>
          </p:nvPicPr>
          <p:blipFill>
            <a:blip r:embed="rId3">
              <a:alphaModFix/>
            </a:blip>
            <a:stretch>
              <a:fillRect/>
            </a:stretch>
          </p:blipFill>
          <p:spPr>
            <a:xfrm>
              <a:off x="283307" y="1102175"/>
              <a:ext cx="3428809" cy="1863378"/>
            </a:xfrm>
            <a:prstGeom prst="rect">
              <a:avLst/>
            </a:prstGeom>
            <a:noFill/>
            <a:ln>
              <a:noFill/>
            </a:ln>
          </p:spPr>
        </p:pic>
        <p:pic>
          <p:nvPicPr>
            <p:cNvPr id="1528" name="Google Shape;1528;p91"/>
            <p:cNvPicPr preferRelativeResize="0"/>
            <p:nvPr/>
          </p:nvPicPr>
          <p:blipFill>
            <a:blip r:embed="rId4">
              <a:alphaModFix/>
            </a:blip>
            <a:stretch>
              <a:fillRect/>
            </a:stretch>
          </p:blipFill>
          <p:spPr>
            <a:xfrm>
              <a:off x="6490181" y="1120679"/>
              <a:ext cx="2745494" cy="4004323"/>
            </a:xfrm>
            <a:prstGeom prst="rect">
              <a:avLst/>
            </a:prstGeom>
            <a:noFill/>
            <a:ln>
              <a:noFill/>
            </a:ln>
          </p:spPr>
        </p:pic>
        <p:pic>
          <p:nvPicPr>
            <p:cNvPr id="1529" name="Google Shape;1529;p91"/>
            <p:cNvPicPr preferRelativeResize="0"/>
            <p:nvPr/>
          </p:nvPicPr>
          <p:blipFill>
            <a:blip r:embed="rId5">
              <a:alphaModFix/>
            </a:blip>
            <a:stretch>
              <a:fillRect/>
            </a:stretch>
          </p:blipFill>
          <p:spPr>
            <a:xfrm>
              <a:off x="3712116" y="1102175"/>
              <a:ext cx="2778054" cy="4041325"/>
            </a:xfrm>
            <a:prstGeom prst="rect">
              <a:avLst/>
            </a:prstGeom>
            <a:noFill/>
            <a:ln>
              <a:noFill/>
            </a:ln>
          </p:spPr>
        </p:pic>
        <p:pic>
          <p:nvPicPr>
            <p:cNvPr id="1530" name="Google Shape;1530;p91"/>
            <p:cNvPicPr preferRelativeResize="0"/>
            <p:nvPr/>
          </p:nvPicPr>
          <p:blipFill>
            <a:blip r:embed="rId6">
              <a:alphaModFix/>
            </a:blip>
            <a:stretch>
              <a:fillRect/>
            </a:stretch>
          </p:blipFill>
          <p:spPr>
            <a:xfrm>
              <a:off x="283307" y="2965552"/>
              <a:ext cx="3428808" cy="2177948"/>
            </a:xfrm>
            <a:prstGeom prst="rect">
              <a:avLst/>
            </a:prstGeom>
            <a:noFill/>
            <a:ln>
              <a:noFill/>
            </a:ln>
          </p:spPr>
        </p:pic>
      </p:grpSp>
      <p:sp>
        <p:nvSpPr>
          <p:cNvPr id="1531" name="Google Shape;1531;p9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VARMAX Summary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35" name="Shape 1535"/>
        <p:cNvGrpSpPr/>
        <p:nvPr/>
      </p:nvGrpSpPr>
      <p:grpSpPr>
        <a:xfrm>
          <a:off x="0" y="0"/>
          <a:ext cx="0" cy="0"/>
          <a:chOff x="0" y="0"/>
          <a:chExt cx="0" cy="0"/>
        </a:xfrm>
      </p:grpSpPr>
      <p:sp>
        <p:nvSpPr>
          <p:cNvPr id="1536" name="Google Shape;1536;p92"/>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VARMAX Plot Diagnostics</a:t>
            </a:r>
            <a:endParaRPr/>
          </a:p>
        </p:txBody>
      </p:sp>
      <p:sp>
        <p:nvSpPr>
          <p:cNvPr id="1537" name="Google Shape;1537;p92"/>
          <p:cNvSpPr txBox="1"/>
          <p:nvPr>
            <p:ph idx="1" type="body"/>
          </p:nvPr>
        </p:nvSpPr>
        <p:spPr>
          <a:xfrm>
            <a:off x="1001150" y="1220350"/>
            <a:ext cx="73479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Residual plot is not very varied, the Histogram of residual states that the residuals are quite normally distributed. In the correlogram plot, Lag 1 and 2 appears to be outside the range of 5% which means that the model might require some tuning</a:t>
            </a:r>
            <a:endParaRPr/>
          </a:p>
        </p:txBody>
      </p:sp>
      <p:pic>
        <p:nvPicPr>
          <p:cNvPr id="1538" name="Google Shape;1538;p92"/>
          <p:cNvPicPr preferRelativeResize="0"/>
          <p:nvPr/>
        </p:nvPicPr>
        <p:blipFill>
          <a:blip r:embed="rId3">
            <a:alphaModFix/>
          </a:blip>
          <a:stretch>
            <a:fillRect/>
          </a:stretch>
        </p:blipFill>
        <p:spPr>
          <a:xfrm>
            <a:off x="3613650" y="2075776"/>
            <a:ext cx="5530349" cy="2862024"/>
          </a:xfrm>
          <a:prstGeom prst="rect">
            <a:avLst/>
          </a:prstGeom>
          <a:noFill/>
          <a:ln>
            <a:noFill/>
          </a:ln>
        </p:spPr>
      </p:pic>
      <p:pic>
        <p:nvPicPr>
          <p:cNvPr id="1539" name="Google Shape;1539;p92"/>
          <p:cNvPicPr preferRelativeResize="0"/>
          <p:nvPr/>
        </p:nvPicPr>
        <p:blipFill>
          <a:blip r:embed="rId4">
            <a:alphaModFix/>
          </a:blip>
          <a:stretch>
            <a:fillRect/>
          </a:stretch>
        </p:blipFill>
        <p:spPr>
          <a:xfrm>
            <a:off x="700075" y="2100250"/>
            <a:ext cx="2857500" cy="942975"/>
          </a:xfrm>
          <a:prstGeom prst="rect">
            <a:avLst/>
          </a:prstGeom>
          <a:noFill/>
          <a:ln>
            <a:noFill/>
          </a:ln>
        </p:spPr>
      </p:pic>
      <p:sp>
        <p:nvSpPr>
          <p:cNvPr id="1540" name="Google Shape;1540;p92"/>
          <p:cNvSpPr txBox="1"/>
          <p:nvPr>
            <p:ph idx="1" type="body"/>
          </p:nvPr>
        </p:nvSpPr>
        <p:spPr>
          <a:xfrm>
            <a:off x="700075" y="3043225"/>
            <a:ext cx="2913600" cy="167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u="sng"/>
              <a:t>Observations</a:t>
            </a:r>
            <a:endParaRPr b="1" u="sng"/>
          </a:p>
          <a:p>
            <a:pPr indent="-317500" lvl="0" marL="457200" rtl="0" algn="l">
              <a:spcBef>
                <a:spcPts val="0"/>
              </a:spcBef>
              <a:spcAft>
                <a:spcPts val="0"/>
              </a:spcAft>
              <a:buSzPts val="1400"/>
              <a:buAutoNum type="arabicPeriod"/>
            </a:pPr>
            <a:r>
              <a:rPr lang="en-GB"/>
              <a:t>The model performed very well at the training data and might have a bit of a hiccup in the validation data due to MAPE being more than 100%</a:t>
            </a:r>
            <a:endParaRPr/>
          </a:p>
          <a:p>
            <a:pPr indent="-317500" lvl="0" marL="457200" rtl="0" algn="l">
              <a:spcBef>
                <a:spcPts val="0"/>
              </a:spcBef>
              <a:spcAft>
                <a:spcPts val="0"/>
              </a:spcAft>
              <a:buSzPts val="1400"/>
              <a:buAutoNum type="arabicPeriod"/>
            </a:pPr>
            <a:r>
              <a:rPr lang="en-GB"/>
              <a:t>Both RMSE are relatively close to 0 which means VARMAX model is strong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15" name="Shape 1115"/>
        <p:cNvGrpSpPr/>
        <p:nvPr/>
      </p:nvGrpSpPr>
      <p:grpSpPr>
        <a:xfrm>
          <a:off x="0" y="0"/>
          <a:ext cx="0" cy="0"/>
          <a:chOff x="0" y="0"/>
          <a:chExt cx="0" cy="0"/>
        </a:xfrm>
      </p:grpSpPr>
      <p:sp>
        <p:nvSpPr>
          <p:cNvPr id="1116" name="Google Shape;1116;p3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Data Information</a:t>
            </a:r>
            <a:endParaRPr/>
          </a:p>
        </p:txBody>
      </p:sp>
      <p:sp>
        <p:nvSpPr>
          <p:cNvPr id="1117" name="Google Shape;1117;p39"/>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pd.info(), we can make some observations.</a:t>
            </a:r>
            <a:endParaRPr/>
          </a:p>
          <a:p>
            <a:pPr indent="-317500" lvl="0" marL="457200" rtl="0" algn="l">
              <a:spcBef>
                <a:spcPts val="1600"/>
              </a:spcBef>
              <a:spcAft>
                <a:spcPts val="0"/>
              </a:spcAft>
              <a:buSzPts val="1400"/>
              <a:buChar char="●"/>
            </a:pPr>
            <a:r>
              <a:rPr lang="en-GB"/>
              <a:t>The shape of dataset is (1312, 7) whereby there is 1312 observations and 7 columns. (4 Features + 1 Target Variable: "Value" + 2 Useless Variable) </a:t>
            </a:r>
            <a:endParaRPr/>
          </a:p>
          <a:p>
            <a:pPr indent="-317500" lvl="0" marL="457200" rtl="0" algn="l">
              <a:spcBef>
                <a:spcPts val="1600"/>
              </a:spcBef>
              <a:spcAft>
                <a:spcPts val="0"/>
              </a:spcAft>
              <a:buSzPts val="1400"/>
              <a:buChar char="●"/>
            </a:pPr>
            <a:r>
              <a:rPr lang="en-GB"/>
              <a:t>Datatype of all columns are numeric except Date and Gas </a:t>
            </a:r>
            <a:endParaRPr/>
          </a:p>
          <a:p>
            <a:pPr indent="-317500" lvl="0" marL="457200" rtl="0" algn="l">
              <a:spcBef>
                <a:spcPts val="1600"/>
              </a:spcBef>
              <a:spcAft>
                <a:spcPts val="0"/>
              </a:spcAft>
              <a:buSzPts val="1400"/>
              <a:buChar char="●"/>
            </a:pPr>
            <a:r>
              <a:rPr lang="en-GB"/>
              <a:t>There is no missing values in the entire dataset. </a:t>
            </a:r>
            <a:endParaRPr/>
          </a:p>
          <a:p>
            <a:pPr indent="0" lvl="0" marL="0" rtl="0" algn="l">
              <a:spcBef>
                <a:spcPts val="1600"/>
              </a:spcBef>
              <a:spcAft>
                <a:spcPts val="1600"/>
              </a:spcAft>
              <a:buNone/>
            </a:pPr>
            <a:r>
              <a:t/>
            </a:r>
            <a:endParaRPr/>
          </a:p>
        </p:txBody>
      </p:sp>
      <p:pic>
        <p:nvPicPr>
          <p:cNvPr id="1118" name="Google Shape;1118;p39"/>
          <p:cNvPicPr preferRelativeResize="0"/>
          <p:nvPr/>
        </p:nvPicPr>
        <p:blipFill>
          <a:blip r:embed="rId3">
            <a:alphaModFix/>
          </a:blip>
          <a:stretch>
            <a:fillRect/>
          </a:stretch>
        </p:blipFill>
        <p:spPr>
          <a:xfrm>
            <a:off x="5572478" y="2314575"/>
            <a:ext cx="3571525" cy="2828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44" name="Shape 1544"/>
        <p:cNvGrpSpPr/>
        <p:nvPr/>
      </p:nvGrpSpPr>
      <p:grpSpPr>
        <a:xfrm>
          <a:off x="0" y="0"/>
          <a:ext cx="0" cy="0"/>
          <a:chOff x="0" y="0"/>
          <a:chExt cx="0" cy="0"/>
        </a:xfrm>
      </p:grpSpPr>
      <p:sp>
        <p:nvSpPr>
          <p:cNvPr id="1545" name="Google Shape;1545;p9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VARMAX predicts Original</a:t>
            </a:r>
            <a:endParaRPr/>
          </a:p>
        </p:txBody>
      </p:sp>
      <p:sp>
        <p:nvSpPr>
          <p:cNvPr id="1546" name="Google Shape;1546;p93"/>
          <p:cNvSpPr txBox="1"/>
          <p:nvPr>
            <p:ph idx="1" type="body"/>
          </p:nvPr>
        </p:nvSpPr>
        <p:spPr>
          <a:xfrm>
            <a:off x="1001150" y="1220350"/>
            <a:ext cx="7347900" cy="349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The predict values do not have the splits and dips that the time series have which can means that the order selected was not the best. More needs to be done to make the model better</a:t>
            </a:r>
            <a:endParaRPr/>
          </a:p>
        </p:txBody>
      </p:sp>
      <p:pic>
        <p:nvPicPr>
          <p:cNvPr id="1547" name="Google Shape;1547;p93"/>
          <p:cNvPicPr preferRelativeResize="0"/>
          <p:nvPr/>
        </p:nvPicPr>
        <p:blipFill>
          <a:blip r:embed="rId3">
            <a:alphaModFix/>
          </a:blip>
          <a:stretch>
            <a:fillRect/>
          </a:stretch>
        </p:blipFill>
        <p:spPr>
          <a:xfrm>
            <a:off x="1625775" y="1922749"/>
            <a:ext cx="6098651" cy="3220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9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VARMAX Cross Validation</a:t>
            </a:r>
            <a:endParaRPr/>
          </a:p>
        </p:txBody>
      </p:sp>
      <p:sp>
        <p:nvSpPr>
          <p:cNvPr id="1553" name="Google Shape;1553;p94"/>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order (1,1) has a good valid rmse and train rmse as it is close to 0. We note that VARMAX models take a lot of penalties for AIC and BIC due to it being a more complex model and takes more computational power compared to SARIMA and ARIMA.</a:t>
            </a:r>
            <a:endParaRPr/>
          </a:p>
        </p:txBody>
      </p:sp>
      <p:pic>
        <p:nvPicPr>
          <p:cNvPr id="1554" name="Google Shape;1554;p94"/>
          <p:cNvPicPr preferRelativeResize="0"/>
          <p:nvPr/>
        </p:nvPicPr>
        <p:blipFill>
          <a:blip r:embed="rId3">
            <a:alphaModFix/>
          </a:blip>
          <a:stretch>
            <a:fillRect/>
          </a:stretch>
        </p:blipFill>
        <p:spPr>
          <a:xfrm>
            <a:off x="1423975" y="2162163"/>
            <a:ext cx="6296025" cy="2981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9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VARMAX Hyperparameter Tuning</a:t>
            </a:r>
            <a:endParaRPr/>
          </a:p>
        </p:txBody>
      </p:sp>
      <p:sp>
        <p:nvSpPr>
          <p:cNvPr id="1560" name="Google Shape;1560;p95"/>
          <p:cNvSpPr txBox="1"/>
          <p:nvPr>
            <p:ph idx="1" type="body"/>
          </p:nvPr>
        </p:nvSpPr>
        <p:spPr>
          <a:xfrm>
            <a:off x="540000" y="1204800"/>
            <a:ext cx="2043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order (0,7) performed the best as it has the lowest valid rmse. We also note that by increasing the p value (Auto Regressive) makes the score worst as the valid rmse increase drastically when it is added.</a:t>
            </a:r>
            <a:endParaRPr/>
          </a:p>
          <a:p>
            <a:pPr indent="0" lvl="0" marL="0" rtl="0" algn="l">
              <a:spcBef>
                <a:spcPts val="1600"/>
              </a:spcBef>
              <a:spcAft>
                <a:spcPts val="0"/>
              </a:spcAft>
              <a:buNone/>
            </a:pPr>
            <a:r>
              <a:rPr lang="en-GB"/>
              <a:t>Order (0,8) is also relatively good as it has the lowest train rmse and train_mape.</a:t>
            </a:r>
            <a:endParaRPr/>
          </a:p>
          <a:p>
            <a:pPr indent="0" lvl="0" marL="0" rtl="0" algn="l">
              <a:spcBef>
                <a:spcPts val="1600"/>
              </a:spcBef>
              <a:spcAft>
                <a:spcPts val="1600"/>
              </a:spcAft>
              <a:buNone/>
            </a:pPr>
            <a:r>
              <a:t/>
            </a:r>
            <a:endParaRPr/>
          </a:p>
        </p:txBody>
      </p:sp>
      <p:pic>
        <p:nvPicPr>
          <p:cNvPr id="1561" name="Google Shape;1561;p95"/>
          <p:cNvPicPr preferRelativeResize="0"/>
          <p:nvPr/>
        </p:nvPicPr>
        <p:blipFill>
          <a:blip r:embed="rId3">
            <a:alphaModFix/>
          </a:blip>
          <a:stretch>
            <a:fillRect/>
          </a:stretch>
        </p:blipFill>
        <p:spPr>
          <a:xfrm>
            <a:off x="2584027" y="1304250"/>
            <a:ext cx="6559976" cy="3839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9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Model Selection</a:t>
            </a:r>
            <a:endParaRPr/>
          </a:p>
        </p:txBody>
      </p:sp>
      <p:sp>
        <p:nvSpPr>
          <p:cNvPr id="1567" name="Google Shape;1567;p96"/>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Based on the valid rmse, generally VARMAX performs more effectively compared to SARIMA. This is likely due to the correlation between the different variables that VARMAX is able to use in assistance to the model which means that we will be using VARMAX as the main model.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9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Kaggle Test Set Predictions</a:t>
            </a:r>
            <a:endParaRPr/>
          </a:p>
        </p:txBody>
      </p:sp>
      <p:sp>
        <p:nvSpPr>
          <p:cNvPr id="1573" name="Google Shape;1573;p97"/>
          <p:cNvSpPr txBox="1"/>
          <p:nvPr>
            <p:ph idx="1" type="body"/>
          </p:nvPr>
        </p:nvSpPr>
        <p:spPr>
          <a:xfrm>
            <a:off x="540000" y="1204800"/>
            <a:ext cx="269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we are satisfied with the model performance on the train and validation set, it is about time for us to generate the final prediction for the test set and submit it on the Kaggle competition page.</a:t>
            </a:r>
            <a:endParaRPr/>
          </a:p>
          <a:p>
            <a:pPr indent="0" lvl="0" marL="0" rtl="0" algn="l">
              <a:spcBef>
                <a:spcPts val="1600"/>
              </a:spcBef>
              <a:spcAft>
                <a:spcPts val="1600"/>
              </a:spcAft>
              <a:buNone/>
            </a:pPr>
            <a:r>
              <a:rPr lang="en-GB"/>
              <a:t>We will be using the test set to prepare the exogenous set for testing</a:t>
            </a:r>
            <a:endParaRPr/>
          </a:p>
        </p:txBody>
      </p:sp>
      <p:pic>
        <p:nvPicPr>
          <p:cNvPr id="1574" name="Google Shape;1574;p97"/>
          <p:cNvPicPr preferRelativeResize="0"/>
          <p:nvPr/>
        </p:nvPicPr>
        <p:blipFill>
          <a:blip r:embed="rId3">
            <a:alphaModFix/>
          </a:blip>
          <a:stretch>
            <a:fillRect/>
          </a:stretch>
        </p:blipFill>
        <p:spPr>
          <a:xfrm>
            <a:off x="3237900" y="1368932"/>
            <a:ext cx="5906100" cy="377456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9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VARMAX predicts Test</a:t>
            </a:r>
            <a:endParaRPr/>
          </a:p>
        </p:txBody>
      </p:sp>
      <p:sp>
        <p:nvSpPr>
          <p:cNvPr id="1580" name="Google Shape;1580;p98"/>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be using (0,7) as our order as shown in the cross validation that it performed the best.</a:t>
            </a:r>
            <a:endParaRPr/>
          </a:p>
          <a:p>
            <a:pPr indent="0" lvl="0" marL="0" rtl="0" algn="l">
              <a:spcBef>
                <a:spcPts val="1600"/>
              </a:spcBef>
              <a:spcAft>
                <a:spcPts val="0"/>
              </a:spcAft>
              <a:buNone/>
            </a:pPr>
            <a:r>
              <a:rPr lang="en-GB"/>
              <a:t>We will store the values </a:t>
            </a:r>
            <a:br>
              <a:rPr lang="en-GB"/>
            </a:br>
            <a:r>
              <a:rPr lang="en-GB"/>
              <a:t>inside a csv for </a:t>
            </a:r>
            <a:br>
              <a:rPr lang="en-GB"/>
            </a:br>
            <a:r>
              <a:rPr lang="en-GB"/>
              <a:t>submission.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Kaggle Scores:</a:t>
            </a:r>
            <a:endParaRPr/>
          </a:p>
          <a:p>
            <a:pPr indent="0" lvl="0" marL="0" rtl="0" algn="l">
              <a:spcBef>
                <a:spcPts val="1600"/>
              </a:spcBef>
              <a:spcAft>
                <a:spcPts val="1600"/>
              </a:spcAft>
              <a:buNone/>
            </a:pPr>
            <a:r>
              <a:rPr lang="en-GB"/>
              <a:t>RMSE: 152.09558</a:t>
            </a:r>
            <a:endParaRPr/>
          </a:p>
        </p:txBody>
      </p:sp>
      <p:pic>
        <p:nvPicPr>
          <p:cNvPr id="1581" name="Google Shape;1581;p98"/>
          <p:cNvPicPr preferRelativeResize="0"/>
          <p:nvPr/>
        </p:nvPicPr>
        <p:blipFill>
          <a:blip r:embed="rId3">
            <a:alphaModFix/>
          </a:blip>
          <a:stretch>
            <a:fillRect/>
          </a:stretch>
        </p:blipFill>
        <p:spPr>
          <a:xfrm>
            <a:off x="2426853" y="1648200"/>
            <a:ext cx="6757972" cy="3495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9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VARMAX predicts Test</a:t>
            </a:r>
            <a:endParaRPr/>
          </a:p>
        </p:txBody>
      </p:sp>
      <p:sp>
        <p:nvSpPr>
          <p:cNvPr id="1587" name="Google Shape;1587;p99"/>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be using (0,8) as our order as shown in the cross validation it has the 2nd best parameters</a:t>
            </a:r>
            <a:endParaRPr/>
          </a:p>
          <a:p>
            <a:pPr indent="0" lvl="0" marL="0" rtl="0" algn="l">
              <a:spcBef>
                <a:spcPts val="1600"/>
              </a:spcBef>
              <a:spcAft>
                <a:spcPts val="0"/>
              </a:spcAft>
              <a:buNone/>
            </a:pPr>
            <a:r>
              <a:rPr lang="en-GB"/>
              <a:t>We will store the values </a:t>
            </a:r>
            <a:br>
              <a:rPr lang="en-GB"/>
            </a:br>
            <a:r>
              <a:rPr lang="en-GB"/>
              <a:t>inside a csv for </a:t>
            </a:r>
            <a:br>
              <a:rPr lang="en-GB"/>
            </a:br>
            <a:r>
              <a:rPr lang="en-GB"/>
              <a:t>submission.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Kaggle Scores:</a:t>
            </a:r>
            <a:endParaRPr/>
          </a:p>
          <a:p>
            <a:pPr indent="0" lvl="0" marL="0" rtl="0" algn="l">
              <a:spcBef>
                <a:spcPts val="1600"/>
              </a:spcBef>
              <a:spcAft>
                <a:spcPts val="1600"/>
              </a:spcAft>
              <a:buNone/>
            </a:pPr>
            <a:r>
              <a:rPr lang="en-GB"/>
              <a:t>RMSE: </a:t>
            </a:r>
            <a:r>
              <a:rPr lang="en-GB"/>
              <a:t>151.68211</a:t>
            </a:r>
            <a:endParaRPr/>
          </a:p>
        </p:txBody>
      </p:sp>
      <p:pic>
        <p:nvPicPr>
          <p:cNvPr id="1588" name="Google Shape;1588;p99"/>
          <p:cNvPicPr preferRelativeResize="0"/>
          <p:nvPr/>
        </p:nvPicPr>
        <p:blipFill>
          <a:blip r:embed="rId3">
            <a:alphaModFix/>
          </a:blip>
          <a:stretch>
            <a:fillRect/>
          </a:stretch>
        </p:blipFill>
        <p:spPr>
          <a:xfrm>
            <a:off x="2574875" y="1648200"/>
            <a:ext cx="6569125" cy="34952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0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Summary</a:t>
            </a:r>
            <a:endParaRPr/>
          </a:p>
        </p:txBody>
      </p:sp>
      <p:sp>
        <p:nvSpPr>
          <p:cNvPr id="1594" name="Google Shape;1594;p100"/>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We are able to create an forecasting model to predict air pollution in the air. With climate change being a constant threat to mankind's survival, we should start keeping the environment clean. However, the model still faces some limitations. It has only been trained and tested on an older set of data point from 2016 - 2018. As technology advances and human life advances, more pollution will appear, the trend and season of air pollution will change. For the model to be fully deployed, more data needs to be collected and use for prediction to make the model better.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22" name="Shape 1122"/>
        <p:cNvGrpSpPr/>
        <p:nvPr/>
      </p:nvGrpSpPr>
      <p:grpSpPr>
        <a:xfrm>
          <a:off x="0" y="0"/>
          <a:ext cx="0" cy="0"/>
          <a:chOff x="0" y="0"/>
          <a:chExt cx="0" cy="0"/>
        </a:xfrm>
      </p:grpSpPr>
      <p:sp>
        <p:nvSpPr>
          <p:cNvPr id="1123" name="Google Shape;1123;p4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Data Information</a:t>
            </a:r>
            <a:endParaRPr/>
          </a:p>
        </p:txBody>
      </p:sp>
      <p:sp>
        <p:nvSpPr>
          <p:cNvPr id="1124" name="Google Shape;1124;p40"/>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the .describe(include=”all”) function, we are able to use it to find the proportion of values.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From looking at the most frequent value of each column, we note that:</a:t>
            </a:r>
            <a:endParaRPr/>
          </a:p>
          <a:p>
            <a:pPr indent="-317500" lvl="0" marL="457200" rtl="0" algn="l">
              <a:spcBef>
                <a:spcPts val="1600"/>
              </a:spcBef>
              <a:spcAft>
                <a:spcPts val="0"/>
              </a:spcAft>
              <a:buSzPts val="1400"/>
              <a:buChar char="●"/>
            </a:pPr>
            <a:r>
              <a:rPr lang="en-GB"/>
              <a:t>All 4 Gases have equal amount of data points as proportion of most frequent value is 25%</a:t>
            </a:r>
            <a:endParaRPr/>
          </a:p>
          <a:p>
            <a:pPr indent="-317500" lvl="0" marL="457200" rtl="0" algn="l">
              <a:spcBef>
                <a:spcPts val="1600"/>
              </a:spcBef>
              <a:spcAft>
                <a:spcPts val="0"/>
              </a:spcAft>
              <a:buSzPts val="1400"/>
              <a:buChar char="●"/>
            </a:pPr>
            <a:r>
              <a:rPr lang="en-GB"/>
              <a:t> T and RH are likely to be negatively skewed with many outliers as the min value of T and RH is much lower than the lower quartile </a:t>
            </a:r>
            <a:endParaRPr/>
          </a:p>
          <a:p>
            <a:pPr indent="0" lvl="0" marL="0" rtl="0" algn="l">
              <a:spcBef>
                <a:spcPts val="1600"/>
              </a:spcBef>
              <a:spcAft>
                <a:spcPts val="1600"/>
              </a:spcAft>
              <a:buNone/>
            </a:pPr>
            <a:r>
              <a:t/>
            </a:r>
            <a:endParaRPr/>
          </a:p>
        </p:txBody>
      </p:sp>
      <p:pic>
        <p:nvPicPr>
          <p:cNvPr id="1125" name="Google Shape;1125;p40"/>
          <p:cNvPicPr preferRelativeResize="0"/>
          <p:nvPr/>
        </p:nvPicPr>
        <p:blipFill>
          <a:blip r:embed="rId3">
            <a:alphaModFix/>
          </a:blip>
          <a:stretch>
            <a:fillRect/>
          </a:stretch>
        </p:blipFill>
        <p:spPr>
          <a:xfrm>
            <a:off x="0" y="1621077"/>
            <a:ext cx="9144001" cy="16625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29" name="Shape 1129"/>
        <p:cNvGrpSpPr/>
        <p:nvPr/>
      </p:nvGrpSpPr>
      <p:grpSpPr>
        <a:xfrm>
          <a:off x="0" y="0"/>
          <a:ext cx="0" cy="0"/>
          <a:chOff x="0" y="0"/>
          <a:chExt cx="0" cy="0"/>
        </a:xfrm>
      </p:grpSpPr>
      <p:sp>
        <p:nvSpPr>
          <p:cNvPr id="1130" name="Google Shape;1130;p4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800"/>
              <a:t>Editing Date and Removing Columns</a:t>
            </a:r>
            <a:endParaRPr sz="3800"/>
          </a:p>
        </p:txBody>
      </p:sp>
      <p:pic>
        <p:nvPicPr>
          <p:cNvPr id="1131" name="Google Shape;1131;p41"/>
          <p:cNvPicPr preferRelativeResize="0"/>
          <p:nvPr/>
        </p:nvPicPr>
        <p:blipFill>
          <a:blip r:embed="rId3">
            <a:alphaModFix/>
          </a:blip>
          <a:stretch>
            <a:fillRect/>
          </a:stretch>
        </p:blipFill>
        <p:spPr>
          <a:xfrm>
            <a:off x="540000" y="1204788"/>
            <a:ext cx="5143500" cy="2009775"/>
          </a:xfrm>
          <a:prstGeom prst="rect">
            <a:avLst/>
          </a:prstGeom>
          <a:noFill/>
          <a:ln>
            <a:noFill/>
          </a:ln>
        </p:spPr>
      </p:pic>
      <p:pic>
        <p:nvPicPr>
          <p:cNvPr id="1132" name="Google Shape;1132;p41"/>
          <p:cNvPicPr preferRelativeResize="0"/>
          <p:nvPr/>
        </p:nvPicPr>
        <p:blipFill>
          <a:blip r:embed="rId4">
            <a:alphaModFix/>
          </a:blip>
          <a:stretch>
            <a:fillRect/>
          </a:stretch>
        </p:blipFill>
        <p:spPr>
          <a:xfrm>
            <a:off x="5619750" y="1204800"/>
            <a:ext cx="3524250" cy="3333750"/>
          </a:xfrm>
          <a:prstGeom prst="rect">
            <a:avLst/>
          </a:prstGeom>
          <a:noFill/>
          <a:ln>
            <a:noFill/>
          </a:ln>
        </p:spPr>
      </p:pic>
      <p:pic>
        <p:nvPicPr>
          <p:cNvPr id="1133" name="Google Shape;1133;p41"/>
          <p:cNvPicPr preferRelativeResize="0"/>
          <p:nvPr/>
        </p:nvPicPr>
        <p:blipFill>
          <a:blip r:embed="rId5">
            <a:alphaModFix/>
          </a:blip>
          <a:stretch>
            <a:fillRect/>
          </a:stretch>
        </p:blipFill>
        <p:spPr>
          <a:xfrm>
            <a:off x="0" y="1706326"/>
            <a:ext cx="5619750" cy="21958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37" name="Shape 1137"/>
        <p:cNvGrpSpPr/>
        <p:nvPr/>
      </p:nvGrpSpPr>
      <p:grpSpPr>
        <a:xfrm>
          <a:off x="0" y="0"/>
          <a:ext cx="0" cy="0"/>
          <a:chOff x="0" y="0"/>
          <a:chExt cx="0" cy="0"/>
        </a:xfrm>
      </p:grpSpPr>
      <p:sp>
        <p:nvSpPr>
          <p:cNvPr id="1138" name="Google Shape;1138;p42"/>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Pandas Profiling</a:t>
            </a:r>
            <a:endParaRPr/>
          </a:p>
        </p:txBody>
      </p:sp>
      <p:sp>
        <p:nvSpPr>
          <p:cNvPr id="1139" name="Google Shape;1139;p42"/>
          <p:cNvSpPr txBox="1"/>
          <p:nvPr>
            <p:ph idx="1" type="body"/>
          </p:nvPr>
        </p:nvSpPr>
        <p:spPr>
          <a:xfrm>
            <a:off x="540000" y="1204800"/>
            <a:ext cx="7647900" cy="3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Pandas Profiling is a convenient tool to quickly explore datasets. We will be using it to get some summaries and will be using numpy and pandas functions to replicate the points.</a:t>
            </a:r>
            <a:endParaRPr/>
          </a:p>
          <a:p>
            <a:pPr indent="0" lvl="0" marL="0" rtl="0" algn="l">
              <a:spcBef>
                <a:spcPts val="1600"/>
              </a:spcBef>
              <a:spcAft>
                <a:spcPts val="0"/>
              </a:spcAft>
              <a:buNone/>
            </a:pPr>
            <a:r>
              <a:rPr lang="en-GB"/>
              <a:t>Summary:</a:t>
            </a:r>
            <a:endParaRPr/>
          </a:p>
          <a:p>
            <a:pPr indent="0" lvl="0" marL="0" rtl="0" algn="l">
              <a:spcBef>
                <a:spcPts val="1600"/>
              </a:spcBef>
              <a:spcAft>
                <a:spcPts val="0"/>
              </a:spcAft>
              <a:buNone/>
            </a:pPr>
            <a:r>
              <a:rPr lang="en-GB"/>
              <a:t>1. T is strong correlated with RH = 0.9033185659007723</a:t>
            </a:r>
            <a:endParaRPr/>
          </a:p>
          <a:p>
            <a:pPr indent="0" lvl="0" marL="0" rtl="0" algn="l">
              <a:spcBef>
                <a:spcPts val="1600"/>
              </a:spcBef>
              <a:spcAft>
                <a:spcPts val="0"/>
              </a:spcAft>
              <a:buNone/>
            </a:pPr>
            <a:r>
              <a:rPr lang="en-GB"/>
              <a:t>2. T is correlated with Value = 0.663510936586675</a:t>
            </a:r>
            <a:endParaRPr/>
          </a:p>
          <a:p>
            <a:pPr indent="0" lvl="0" marL="0" rtl="0" algn="l">
              <a:spcBef>
                <a:spcPts val="1600"/>
              </a:spcBef>
              <a:spcAft>
                <a:spcPts val="0"/>
              </a:spcAft>
              <a:buNone/>
            </a:pPr>
            <a:r>
              <a:rPr lang="en-GB"/>
              <a:t>3. RH is correlated with Value = 0.6929274128393887</a:t>
            </a:r>
            <a:endParaRPr/>
          </a:p>
          <a:p>
            <a:pPr indent="0" lvl="0" marL="0" rtl="0" algn="l">
              <a:spcBef>
                <a:spcPts val="1600"/>
              </a:spcBef>
              <a:spcAft>
                <a:spcPts val="0"/>
              </a:spcAft>
              <a:buNone/>
            </a:pPr>
            <a:r>
              <a:rPr lang="en-GB"/>
              <a:t>4. The different gases are uniformly distributed: </a:t>
            </a:r>
            <a:endParaRPr/>
          </a:p>
          <a:p>
            <a:pPr indent="0" lvl="0" marL="457200" rtl="0" algn="l">
              <a:lnSpc>
                <a:spcPct val="115000"/>
              </a:lnSpc>
              <a:spcBef>
                <a:spcPts val="1600"/>
              </a:spcBef>
              <a:spcAft>
                <a:spcPts val="0"/>
              </a:spcAft>
              <a:buNone/>
            </a:pPr>
            <a:r>
              <a:rPr lang="en-GB" sz="1200"/>
              <a:t>CO     328</a:t>
            </a:r>
            <a:endParaRPr sz="1200"/>
          </a:p>
          <a:p>
            <a:pPr indent="0" lvl="0" marL="457200" rtl="0" algn="l">
              <a:lnSpc>
                <a:spcPct val="115000"/>
              </a:lnSpc>
              <a:spcBef>
                <a:spcPts val="0"/>
              </a:spcBef>
              <a:spcAft>
                <a:spcPts val="0"/>
              </a:spcAft>
              <a:buNone/>
            </a:pPr>
            <a:r>
              <a:rPr lang="en-GB" sz="1200"/>
              <a:t>HC     328</a:t>
            </a:r>
            <a:endParaRPr sz="1200"/>
          </a:p>
          <a:p>
            <a:pPr indent="0" lvl="0" marL="457200" rtl="0" algn="l">
              <a:lnSpc>
                <a:spcPct val="115000"/>
              </a:lnSpc>
              <a:spcBef>
                <a:spcPts val="0"/>
              </a:spcBef>
              <a:spcAft>
                <a:spcPts val="0"/>
              </a:spcAft>
              <a:buNone/>
            </a:pPr>
            <a:r>
              <a:rPr lang="en-GB" sz="1200"/>
              <a:t>NO2    328</a:t>
            </a:r>
            <a:endParaRPr sz="1200"/>
          </a:p>
          <a:p>
            <a:pPr indent="0" lvl="0" marL="457200" rtl="0" algn="l">
              <a:lnSpc>
                <a:spcPct val="115000"/>
              </a:lnSpc>
              <a:spcBef>
                <a:spcPts val="0"/>
              </a:spcBef>
              <a:spcAft>
                <a:spcPts val="0"/>
              </a:spcAft>
              <a:buNone/>
            </a:pPr>
            <a:r>
              <a:rPr lang="en-GB" sz="1200"/>
              <a:t>O3     328</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Pollution Reduction Social Media by Slidesgo">
  <a:themeElements>
    <a:clrScheme name="Simple Light">
      <a:dk1>
        <a:srgbClr val="614444"/>
      </a:dk1>
      <a:lt1>
        <a:srgbClr val="F3E1CE"/>
      </a:lt1>
      <a:dk2>
        <a:srgbClr val="614444"/>
      </a:dk2>
      <a:lt2>
        <a:srgbClr val="F3E1CE"/>
      </a:lt2>
      <a:accent1>
        <a:srgbClr val="F3E1CE"/>
      </a:accent1>
      <a:accent2>
        <a:srgbClr val="E4BBA5"/>
      </a:accent2>
      <a:accent3>
        <a:srgbClr val="614444"/>
      </a:accent3>
      <a:accent4>
        <a:srgbClr val="938080"/>
      </a:accent4>
      <a:accent5>
        <a:srgbClr val="F6F1E1"/>
      </a:accent5>
      <a:accent6>
        <a:srgbClr val="E4BBA5"/>
      </a:accent6>
      <a:hlink>
        <a:srgbClr val="6144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